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428A6D-F035-E740-BA87-C69F26D6901D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59D3F0-DA13-874E-81AC-FCADD1D7E9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</a:t>
            </a:r>
            <a:r>
              <a:rPr lang="en-US" b="1" dirty="0" smtClean="0"/>
              <a:t>INTERIOR </a:t>
            </a:r>
            <a:r>
              <a:rPr lang="en-US" b="1" dirty="0" err="1" smtClean="0"/>
              <a:t>toko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Assistensi</a:t>
            </a:r>
            <a:r>
              <a:rPr lang="en-US" dirty="0" smtClean="0"/>
              <a:t> project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 out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 smtClean="0"/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perkantoran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petokoan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akan</a:t>
            </a:r>
            <a:r>
              <a:rPr lang="en-US" dirty="0" smtClean="0"/>
              <a:t> di design</a:t>
            </a:r>
          </a:p>
          <a:p>
            <a:r>
              <a:rPr lang="en-US" dirty="0" err="1" smtClean="0"/>
              <a:t>Gambaran</a:t>
            </a:r>
            <a:r>
              <a:rPr lang="en-US" dirty="0" smtClean="0"/>
              <a:t> design yang </a:t>
            </a:r>
            <a:r>
              <a:rPr lang="en-US" dirty="0" err="1" smtClean="0"/>
              <a:t>akan</a:t>
            </a:r>
            <a:r>
              <a:rPr lang="en-US" dirty="0" smtClean="0"/>
              <a:t> di design (mood board)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01" b="4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22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124" b="10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14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</TotalTime>
  <Words>54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</vt:lpstr>
      <vt:lpstr>Assistensi project individu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3</cp:revision>
  <dcterms:created xsi:type="dcterms:W3CDTF">2018-07-01T14:41:19Z</dcterms:created>
  <dcterms:modified xsi:type="dcterms:W3CDTF">2018-10-28T14:39:41Z</dcterms:modified>
</cp:coreProperties>
</file>