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7" r:id="rId2"/>
    <p:sldId id="258" r:id="rId3"/>
    <p:sldId id="259" r:id="rId4"/>
    <p:sldId id="260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3" d="100"/>
          <a:sy n="63" d="100"/>
        </p:scale>
        <p:origin x="-1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345440" y="2942602"/>
            <a:ext cx="7147931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572652" y="2944634"/>
            <a:ext cx="1190348" cy="2459736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7712714" y="3136658"/>
            <a:ext cx="910224" cy="2075688"/>
          </a:xfrm>
          <a:prstGeom prst="rect">
            <a:avLst/>
          </a:prstGeom>
          <a:solidFill>
            <a:schemeClr val="accent3">
              <a:alpha val="70000"/>
            </a:schemeClr>
          </a:solidFill>
          <a:ln w="63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445483" y="3055621"/>
            <a:ext cx="6947845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86826" y="4625268"/>
            <a:ext cx="762000" cy="457200"/>
          </a:xfrm>
        </p:spPr>
        <p:txBody>
          <a:bodyPr/>
          <a:lstStyle>
            <a:lvl1pPr algn="ctr">
              <a:defRPr sz="28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41822" y="4559276"/>
            <a:ext cx="6755166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38971" y="3139440"/>
            <a:ext cx="6760868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2805" y="4648200"/>
            <a:ext cx="6553200" cy="457200"/>
          </a:xfrm>
        </p:spPr>
        <p:txBody>
          <a:bodyPr>
            <a:normAutofit/>
          </a:bodyPr>
          <a:lstStyle>
            <a:lvl1pPr marL="0" indent="0" algn="ctr">
              <a:buNone/>
              <a:defRPr sz="1800" cap="all" spc="300" baseline="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4705" y="3227033"/>
            <a:ext cx="6629400" cy="1219201"/>
          </a:xfrm>
        </p:spPr>
        <p:txBody>
          <a:bodyPr anchor="b" anchorCtr="0">
            <a:noAutofit/>
          </a:bodyPr>
          <a:lstStyle>
            <a:lvl1pPr>
              <a:defRPr sz="400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861702" y="228600"/>
            <a:ext cx="1859280" cy="61226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955225" y="351409"/>
            <a:ext cx="1672235" cy="587701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48577" y="395427"/>
            <a:ext cx="1485531" cy="5788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0999"/>
            <a:ext cx="6172200" cy="57912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51976" y="2946400"/>
            <a:ext cx="8265160" cy="24638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67656" y="3048000"/>
            <a:ext cx="8033800" cy="2245359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456" y="3200399"/>
            <a:ext cx="7696200" cy="1295401"/>
          </a:xfrm>
        </p:spPr>
        <p:txBody>
          <a:bodyPr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en-US" sz="4000" kern="1200" cap="all" baseline="0" dirty="0">
                <a:solidFill>
                  <a:schemeClr val="accent1">
                    <a:lumMod val="5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675496" y="4541520"/>
            <a:ext cx="7818120" cy="66436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36456" y="4607510"/>
            <a:ext cx="7696200" cy="523783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75757" y="3124200"/>
            <a:ext cx="7817599" cy="2077720"/>
          </a:xfrm>
          <a:prstGeom prst="rect">
            <a:avLst/>
          </a:prstGeom>
          <a:noFill/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6128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1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6128" y="1722438"/>
            <a:ext cx="4040188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128" y="2438400"/>
            <a:ext cx="4040188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2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400"/>
            <a:ext cx="4041775" cy="368776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1" name="Rounded Rectangle 10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Rounded Rectangle 11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6200" y="685800"/>
            <a:ext cx="4572000" cy="525780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60034" y="1505712"/>
            <a:ext cx="2716566" cy="3523488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76690" y="1642472"/>
            <a:ext cx="2483254" cy="3234328"/>
          </a:xfrm>
          <a:prstGeom prst="rect">
            <a:avLst/>
          </a:prstGeom>
          <a:solidFill>
            <a:srgbClr val="FFFFFF"/>
          </a:solidFill>
          <a:ln w="6350" cmpd="dbl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9000" y="2971800"/>
            <a:ext cx="2298634" cy="1752600"/>
          </a:xfrm>
        </p:spPr>
        <p:txBody>
          <a:bodyPr/>
          <a:lstStyle>
            <a:lvl1pPr marL="0" indent="0">
              <a:spcBef>
                <a:spcPts val="4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9000" y="1734312"/>
            <a:ext cx="2298634" cy="1191620"/>
          </a:xfrm>
        </p:spPr>
        <p:txBody>
          <a:bodyPr anchor="b">
            <a:normAutofit/>
          </a:bodyPr>
          <a:lstStyle>
            <a:lvl1pPr algn="l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5800" y="621437"/>
            <a:ext cx="7772400" cy="4331564"/>
          </a:xfrm>
          <a:solidFill>
            <a:schemeClr val="bg2"/>
          </a:solidFill>
          <a:ln>
            <a:noFill/>
          </a:ln>
          <a:effectLst>
            <a:softEdge rad="12700"/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685800" y="4953000"/>
            <a:ext cx="7772400" cy="137160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61999" y="5029200"/>
            <a:ext cx="7600765" cy="1202924"/>
          </a:xfrm>
          <a:prstGeom prst="rect">
            <a:avLst/>
          </a:prstGeom>
          <a:solidFill>
            <a:srgbClr val="FFFFFF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914400" y="5638800"/>
            <a:ext cx="7328514" cy="451696"/>
          </a:xfrm>
          <a:prstGeom prst="rect">
            <a:avLst/>
          </a:prstGeom>
          <a:solidFill>
            <a:schemeClr val="accent1"/>
          </a:solidFill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05589" y="5074920"/>
            <a:ext cx="7946136" cy="1097280"/>
          </a:xfrm>
          <a:prstGeom prst="rect">
            <a:avLst/>
          </a:prstGeom>
          <a:noFill/>
          <a:ln w="6350" cmpd="dbl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56289" y="5656556"/>
            <a:ext cx="7244736" cy="401715"/>
          </a:xfrm>
        </p:spPr>
        <p:txBody>
          <a:bodyPr anchor="ctr">
            <a:normAutofit/>
          </a:bodyPr>
          <a:lstStyle>
            <a:lvl1pPr marL="0" indent="0" algn="ctr">
              <a:buNone/>
              <a:defRPr sz="1500" cap="all" spc="250" baseline="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05400"/>
            <a:ext cx="7328514" cy="523043"/>
          </a:xfrm>
        </p:spPr>
        <p:txBody>
          <a:bodyPr anchor="ctr" anchorCtr="0"/>
          <a:lstStyle>
            <a:lvl1pPr algn="ctr">
              <a:defRPr sz="2000" b="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7" name="Rounded Rectangle 6"/>
          <p:cNvSpPr/>
          <p:nvPr/>
        </p:nvSpPr>
        <p:spPr>
          <a:xfrm>
            <a:off x="91440" y="101600"/>
            <a:ext cx="8961120" cy="6664960"/>
          </a:xfrm>
          <a:prstGeom prst="roundRect">
            <a:avLst>
              <a:gd name="adj" fmla="val 1735"/>
            </a:avLst>
          </a:prstGeom>
          <a:ln w="12700" cmpd="sng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2600"/>
            <a:ext cx="8229600" cy="43735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2926A8EB-09C9-C247-86B1-0BDCB2229F6A}" type="datetimeFigureOut">
              <a:rPr lang="en-US" smtClean="0"/>
              <a:t>10/28/18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99FF6A3-2EC3-2F49-8FC2-308235535781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74320" y="278166"/>
            <a:ext cx="8595360" cy="1325880"/>
          </a:xfrm>
          <a:prstGeom prst="rect">
            <a:avLst/>
          </a:prstGeom>
          <a:solidFill>
            <a:srgbClr val="FFFFFF">
              <a:alpha val="83000"/>
            </a:srgbClr>
          </a:solidFill>
          <a:ln>
            <a:noFill/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72863" y="372862"/>
            <a:ext cx="8380520" cy="1118587"/>
          </a:xfrm>
          <a:prstGeom prst="rect">
            <a:avLst/>
          </a:prstGeom>
          <a:solidFill>
            <a:srgbClr val="FFFFFF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6128" y="408372"/>
            <a:ext cx="8260672" cy="10394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5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04705" y="4573159"/>
            <a:ext cx="6553200" cy="457200"/>
          </a:xfrm>
        </p:spPr>
        <p:txBody>
          <a:bodyPr>
            <a:normAutofit/>
          </a:bodyPr>
          <a:lstStyle/>
          <a:p>
            <a:r>
              <a:rPr lang="en-US" b="1" dirty="0" smtClean="0"/>
              <a:t>PERENCANAAN </a:t>
            </a:r>
            <a:r>
              <a:rPr lang="en-US" b="1" dirty="0" smtClean="0"/>
              <a:t>INTERIOR </a:t>
            </a:r>
            <a:r>
              <a:rPr lang="en-US" b="1" dirty="0" err="1" smtClean="0"/>
              <a:t>toko</a:t>
            </a:r>
            <a:endParaRPr lang="en-US" b="1" dirty="0"/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DESIGN INTERIOR </a:t>
            </a:r>
            <a:r>
              <a:rPr lang="en-US" dirty="0" smtClean="0"/>
              <a:t>II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4610" y="5425246"/>
            <a:ext cx="70333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DOSEN : SAKUNDRIA SATYA MURTI WARDHANA </a:t>
            </a:r>
            <a:r>
              <a:rPr lang="en-US" dirty="0" err="1" smtClean="0"/>
              <a:t>SSn</a:t>
            </a:r>
            <a:r>
              <a:rPr lang="en-US" dirty="0" smtClean="0"/>
              <a:t>. </a:t>
            </a:r>
            <a:r>
              <a:rPr lang="en-US" dirty="0" err="1" smtClean="0"/>
              <a:t>MDes</a:t>
            </a:r>
            <a:r>
              <a:rPr lang="en-US" dirty="0" smtClean="0"/>
              <a:t>, HDII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426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Assistensi</a:t>
            </a:r>
            <a:r>
              <a:rPr lang="en-US" dirty="0" smtClean="0"/>
              <a:t> </a:t>
            </a:r>
            <a:r>
              <a:rPr lang="en-US" dirty="0" err="1" smtClean="0"/>
              <a:t>konsep</a:t>
            </a:r>
            <a:r>
              <a:rPr lang="en-US" dirty="0" smtClean="0"/>
              <a:t> </a:t>
            </a:r>
            <a:r>
              <a:rPr lang="en-US" dirty="0" err="1" smtClean="0"/>
              <a:t>perencanaan</a:t>
            </a:r>
            <a:r>
              <a:rPr lang="en-US" dirty="0" smtClean="0"/>
              <a:t> design interior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Berdasarkan</a:t>
            </a:r>
            <a:r>
              <a:rPr lang="en-US" dirty="0" smtClean="0"/>
              <a:t> </a:t>
            </a:r>
            <a:r>
              <a:rPr lang="en-US" dirty="0" err="1" smtClean="0"/>
              <a:t>hasil</a:t>
            </a:r>
            <a:r>
              <a:rPr lang="en-US" dirty="0" smtClean="0"/>
              <a:t> survey </a:t>
            </a:r>
            <a:r>
              <a:rPr lang="en-US" dirty="0" err="1" smtClean="0"/>
              <a:t>dan</a:t>
            </a:r>
            <a:r>
              <a:rPr lang="en-US" dirty="0" smtClean="0"/>
              <a:t> </a:t>
            </a:r>
            <a:r>
              <a:rPr lang="en-US" dirty="0" err="1" smtClean="0"/>
              <a:t>progarm</a:t>
            </a:r>
            <a:r>
              <a:rPr lang="en-US" dirty="0" smtClean="0"/>
              <a:t> </a:t>
            </a:r>
            <a:r>
              <a:rPr lang="en-US" dirty="0" err="1" smtClean="0"/>
              <a:t>kebutuhan</a:t>
            </a:r>
            <a:r>
              <a:rPr lang="en-US" dirty="0" smtClean="0"/>
              <a:t> </a:t>
            </a:r>
            <a:r>
              <a:rPr lang="en-US" dirty="0" err="1" smtClean="0"/>
              <a:t>dari</a:t>
            </a:r>
            <a:r>
              <a:rPr lang="en-US" dirty="0" smtClean="0"/>
              <a:t> </a:t>
            </a:r>
            <a:r>
              <a:rPr lang="en-US" dirty="0" err="1" smtClean="0"/>
              <a:t>tiap</a:t>
            </a:r>
            <a:r>
              <a:rPr lang="en-US" dirty="0" smtClean="0"/>
              <a:t> </a:t>
            </a:r>
            <a:r>
              <a:rPr lang="en-US" dirty="0" err="1" smtClean="0"/>
              <a:t>toko</a:t>
            </a:r>
            <a:r>
              <a:rPr lang="en-US" dirty="0" smtClean="0"/>
              <a:t> </a:t>
            </a:r>
            <a:r>
              <a:rPr lang="en-US" dirty="0" smtClean="0"/>
              <a:t>yang </a:t>
            </a:r>
            <a:r>
              <a:rPr lang="en-US" dirty="0" err="1" smtClean="0"/>
              <a:t>digunakan</a:t>
            </a:r>
            <a:r>
              <a:rPr lang="en-US" dirty="0" smtClean="0"/>
              <a:t> </a:t>
            </a:r>
            <a:r>
              <a:rPr lang="en-US" dirty="0" err="1" smtClean="0"/>
              <a:t>untuk</a:t>
            </a:r>
            <a:r>
              <a:rPr lang="en-US" dirty="0" smtClean="0"/>
              <a:t> project </a:t>
            </a:r>
            <a:r>
              <a:rPr lang="en-US" dirty="0" err="1" smtClean="0"/>
              <a:t>desiign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50878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2040" b="120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2950758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7529" b="175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6144714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othecary">
  <a:themeElements>
    <a:clrScheme name="Apothecary">
      <a:dk1>
        <a:sysClr val="windowText" lastClr="000000"/>
      </a:dk1>
      <a:lt1>
        <a:sysClr val="window" lastClr="FFFFFF"/>
      </a:lt1>
      <a:dk2>
        <a:srgbClr val="564B3C"/>
      </a:dk2>
      <a:lt2>
        <a:srgbClr val="ECEDD1"/>
      </a:lt2>
      <a:accent1>
        <a:srgbClr val="93A299"/>
      </a:accent1>
      <a:accent2>
        <a:srgbClr val="CF543F"/>
      </a:accent2>
      <a:accent3>
        <a:srgbClr val="B5AE53"/>
      </a:accent3>
      <a:accent4>
        <a:srgbClr val="848058"/>
      </a:accent4>
      <a:accent5>
        <a:srgbClr val="E8B54D"/>
      </a:accent5>
      <a:accent6>
        <a:srgbClr val="786C71"/>
      </a:accent6>
      <a:hlink>
        <a:srgbClr val="CCCC00"/>
      </a:hlink>
      <a:folHlink>
        <a:srgbClr val="B2B2B2"/>
      </a:folHlink>
    </a:clrScheme>
    <a:fontScheme name="Apothecary">
      <a:majorFont>
        <a:latin typeface="Book Antiqua"/>
        <a:ea typeface=""/>
        <a:cs typeface=""/>
        <a:font script="Jpan" typeface="ＭＳ Ｐ明朝"/>
        <a:font script="Hang" typeface="HY견명조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견명조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pothecary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3000"/>
            <a:satMod val="14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atMod val="170000"/>
              </a:schemeClr>
              <a:schemeClr val="phClr">
                <a:shade val="70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Apothecary.thmx</Template>
  <TotalTime>3</TotalTime>
  <Words>36</Words>
  <Application>Microsoft Macintosh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Apothecary</vt:lpstr>
      <vt:lpstr>DESIGN INTERIOR II</vt:lpstr>
      <vt:lpstr>Assistensi konsep perencanaan design interior</vt:lpstr>
      <vt:lpstr>PowerPoint Presentation</vt:lpstr>
      <vt:lpstr>PowerPoint Presentation</vt:lpstr>
    </vt:vector>
  </TitlesOfParts>
  <Company>wardhana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DESIGN INTERIOR III</dc:title>
  <dc:creator>sakundria wardhana</dc:creator>
  <cp:lastModifiedBy>sakundria wardhana</cp:lastModifiedBy>
  <cp:revision>2</cp:revision>
  <dcterms:created xsi:type="dcterms:W3CDTF">2018-07-01T14:46:39Z</dcterms:created>
  <dcterms:modified xsi:type="dcterms:W3CDTF">2018-10-28T14:41:51Z</dcterms:modified>
</cp:coreProperties>
</file>