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</a:t>
            </a:r>
            <a:r>
              <a:rPr lang="en-US" b="1" dirty="0" err="1" smtClean="0"/>
              <a:t>toko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6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smtClean="0"/>
              <a:t> </a:t>
            </a:r>
            <a:r>
              <a:rPr lang="en-US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13" b="156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98481" y="652325"/>
            <a:ext cx="548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DIAGRAM BUBLE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0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KEDEKATAN RUANGAN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02" b="15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884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493" b="124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514994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PROGRAM AKTIVITAS DAN FASILITAS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9199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</TotalTime>
  <Words>57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DESIGN INTERIOR II</vt:lpstr>
      <vt:lpstr>Assistensi konsep perencanaan design interior</vt:lpstr>
      <vt:lpstr>PowerPoint Presentation</vt:lpstr>
      <vt:lpstr>DIAGRAM KEDEKATAN RUANGAN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2018-07-01T21:15:16Z</dcterms:created>
  <dcterms:modified xsi:type="dcterms:W3CDTF">2018-10-28T14:42:28Z</dcterms:modified>
</cp:coreProperties>
</file>