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9C15801-75AD-9847-881E-B9BFD8296572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</a:t>
            </a:r>
            <a:r>
              <a:rPr lang="en-US" b="1" dirty="0" err="1" smtClean="0"/>
              <a:t>toko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lay 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20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918" b="169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090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999" b="9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683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73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DESIGN INTERIOR II</vt:lpstr>
      <vt:lpstr>Assistensi konsep perencanaan design interior</vt:lpstr>
      <vt:lpstr>Lay out</vt:lpstr>
      <vt:lpstr>Sketsa ruangan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2018-07-01T21:34:17Z</dcterms:created>
  <dcterms:modified xsi:type="dcterms:W3CDTF">2018-10-28T14:43:56Z</dcterms:modified>
</cp:coreProperties>
</file>