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7/1/18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7/1/18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7/1/18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7/1/18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7/1/18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7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523" r="85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140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Perbedaan</a:t>
            </a:r>
            <a:r>
              <a:rPr lang="en-US" sz="2800" dirty="0" smtClean="0"/>
              <a:t> , </a:t>
            </a:r>
            <a:br>
              <a:rPr lang="en-US" sz="2800" dirty="0" smtClean="0"/>
            </a:br>
            <a:r>
              <a:rPr lang="en-US" sz="2800" dirty="0" err="1" smtClean="0"/>
              <a:t>Desain</a:t>
            </a:r>
            <a:r>
              <a:rPr lang="en-US" sz="2800" dirty="0" smtClean="0"/>
              <a:t> interior public space </a:t>
            </a:r>
            <a:r>
              <a:rPr lang="en-US" sz="2800" dirty="0" err="1" smtClean="0"/>
              <a:t>dan</a:t>
            </a:r>
            <a:r>
              <a:rPr lang="en-US" sz="2800" dirty="0" smtClean="0"/>
              <a:t> office 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 SPACE DESIGN</a:t>
            </a:r>
          </a:p>
          <a:p>
            <a:pPr lvl="1"/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(</a:t>
            </a:r>
            <a:r>
              <a:rPr lang="en-US" dirty="0" err="1" smtClean="0"/>
              <a:t>bukan</a:t>
            </a:r>
            <a:r>
              <a:rPr lang="en-US" dirty="0" smtClean="0"/>
              <a:t> per - </a:t>
            </a:r>
            <a:r>
              <a:rPr lang="en-US" dirty="0" err="1" smtClean="0"/>
              <a:t>individu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kesukaan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Design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khalayak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mengundang</a:t>
            </a:r>
            <a:r>
              <a:rPr lang="en-US" dirty="0" smtClean="0"/>
              <a:t> 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OFFICE DESIGN</a:t>
            </a:r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penggunanya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pengaplikasiannya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form, follow, </a:t>
            </a:r>
            <a:r>
              <a:rPr lang="en-US" dirty="0" err="1" smtClean="0"/>
              <a:t>fungtion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material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perawatannya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ligth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45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42" b="10142"/>
          <a:stretch>
            <a:fillRect/>
          </a:stretch>
        </p:blipFill>
        <p:spPr>
          <a:xfrm>
            <a:off x="623096" y="1752601"/>
            <a:ext cx="3694730" cy="1963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79" y="1759770"/>
            <a:ext cx="3195593" cy="2469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79" y="4473432"/>
            <a:ext cx="3694730" cy="2016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05224"/>
            <a:ext cx="3860626" cy="25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759" b="4759"/>
          <a:stretch>
            <a:fillRect/>
          </a:stretch>
        </p:blipFill>
        <p:spPr>
          <a:xfrm>
            <a:off x="457200" y="1752601"/>
            <a:ext cx="3694730" cy="19635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2" y="3975563"/>
            <a:ext cx="3524928" cy="2638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03" y="3653899"/>
            <a:ext cx="2855880" cy="296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036" y="1752601"/>
            <a:ext cx="3464764" cy="23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paper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design public space </a:t>
            </a:r>
            <a:r>
              <a:rPr lang="en-US" dirty="0" err="1" smtClean="0"/>
              <a:t>dan</a:t>
            </a:r>
            <a:r>
              <a:rPr lang="en-US" dirty="0" smtClean="0"/>
              <a:t> design office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r>
              <a:rPr lang="en-US" dirty="0" err="1" smtClean="0"/>
              <a:t>Lakukan</a:t>
            </a:r>
            <a:r>
              <a:rPr lang="en-US" dirty="0" smtClean="0"/>
              <a:t> survey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err="1" smtClean="0"/>
              <a:t>Hukum</a:t>
            </a:r>
            <a:endParaRPr lang="en-US" dirty="0" smtClean="0"/>
          </a:p>
          <a:p>
            <a:pPr lvl="1"/>
            <a:r>
              <a:rPr lang="en-US" dirty="0" smtClean="0"/>
              <a:t>Bank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1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28</TotalTime>
  <Words>150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DESIGN INTERIOR III</vt:lpstr>
      <vt:lpstr>week 1</vt:lpstr>
      <vt:lpstr>Perbedaan ,  Desain interior public space dan office design</vt:lpstr>
      <vt:lpstr>Public space design</vt:lpstr>
      <vt:lpstr>Office design</vt:lpstr>
      <vt:lpstr>Tugas 1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3</cp:revision>
  <dcterms:created xsi:type="dcterms:W3CDTF">2018-07-01T13:37:34Z</dcterms:created>
  <dcterms:modified xsi:type="dcterms:W3CDTF">2018-07-01T14:06:17Z</dcterms:modified>
</cp:coreProperties>
</file>