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2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D2766C-5A71-D549-8D7C-2B79BF8B11B5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PERENCANAAN INTERIOR public space (</a:t>
            </a:r>
            <a:r>
              <a:rPr lang="en-US" b="1" dirty="0" err="1" smtClean="0"/>
              <a:t>perKANTORan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III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3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Merefisi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zonning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/>
              <a:t>grouping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lay out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(floor plan, ceiling plan </a:t>
            </a:r>
            <a:r>
              <a:rPr lang="en-US" dirty="0" err="1" smtClean="0"/>
              <a:t>dan</a:t>
            </a:r>
            <a:r>
              <a:rPr lang="en-US" dirty="0" smtClean="0"/>
              <a:t> wall treatment )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71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799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99" b="2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5014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</TotalTime>
  <Words>95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III</vt:lpstr>
      <vt:lpstr>Assistensi konsep perencanaan design interior</vt:lpstr>
      <vt:lpstr>Tampak potongan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2018-07-01T21:45:18Z</dcterms:created>
  <dcterms:modified xsi:type="dcterms:W3CDTF">2018-07-01T21:49:59Z</dcterms:modified>
</cp:coreProperties>
</file>