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-2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DA336F-DDD4-D849-969D-5669F198213B}" type="datetimeFigureOut">
              <a:rPr lang="en-US" smtClean="0"/>
              <a:t>7/2/18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EC0ABE-D7F5-5D4F-980C-0CF7F1E9DA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96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259" b="15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3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01" b="7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82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scheme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227" b="20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78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32" b="15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46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30" b="7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100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</TotalTime>
  <Words>106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DESIGN INTERIOR III</vt:lpstr>
      <vt:lpstr>Assistensi konsep perencanaan design interior</vt:lpstr>
      <vt:lpstr>Detail ruangan khusus</vt:lpstr>
      <vt:lpstr>PowerPoint Presentation</vt:lpstr>
      <vt:lpstr>Colour scheme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2018-07-01T21:50:11Z</dcterms:created>
  <dcterms:modified xsi:type="dcterms:W3CDTF">2018-07-01T21:57:13Z</dcterms:modified>
</cp:coreProperties>
</file>