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6" d="100"/>
          <a:sy n="26" d="100"/>
        </p:scale>
        <p:origin x="-2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7/2/18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7/2/18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7/2/18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7/2/18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191-99A5-0B45-A065-8BCCC9A2CE0F}" type="datetimeFigureOut">
              <a:rPr lang="en-US" smtClean="0"/>
              <a:t>7/2/18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A8CA191-99A5-0B45-A065-8BCCC9A2CE0F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90A62C-DD7F-E34D-8771-5D0DAB6ECC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PERENCANAAN INTERIOR public space (</a:t>
            </a:r>
            <a:r>
              <a:rPr lang="en-US" b="1" dirty="0" err="1" smtClean="0"/>
              <a:t>perKANTORan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III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design interior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progarm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project </a:t>
            </a:r>
            <a:r>
              <a:rPr lang="en-US" dirty="0" err="1" smtClean="0"/>
              <a:t>desiign</a:t>
            </a:r>
            <a:endParaRPr lang="en-US" dirty="0"/>
          </a:p>
          <a:p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KPI,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diagram </a:t>
            </a:r>
            <a:r>
              <a:rPr lang="en-US" dirty="0" err="1" smtClean="0"/>
              <a:t>buble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dirty="0" err="1" smtClean="0"/>
              <a:t>Merefisi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zonning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/>
              <a:t>grouping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lay out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(floor plan, ceiling plan </a:t>
            </a:r>
            <a:r>
              <a:rPr lang="en-US" dirty="0" err="1" smtClean="0"/>
              <a:t>dan</a:t>
            </a:r>
            <a:r>
              <a:rPr lang="en-US" dirty="0" smtClean="0"/>
              <a:t> wall treatment )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detail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colour</a:t>
            </a:r>
            <a:r>
              <a:rPr lang="en-US" dirty="0" smtClean="0"/>
              <a:t> scheme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sketsa</a:t>
            </a:r>
            <a:r>
              <a:rPr lang="en-US" dirty="0" smtClean="0"/>
              <a:t> design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maket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215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255" b="122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500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027" b="6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574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757" r="37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818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229600" cy="43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31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5</TotalTime>
  <Words>110</Words>
  <Application>Microsoft Macintosh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Apothecary</vt:lpstr>
      <vt:lpstr>DESIGN INTERIOR III</vt:lpstr>
      <vt:lpstr>Assistensi konsep perencanaan design interior</vt:lpstr>
      <vt:lpstr>perspective</vt:lpstr>
      <vt:lpstr>PowerPoint Presentation</vt:lpstr>
      <vt:lpstr>PowerPoint Presentation</vt:lpstr>
      <vt:lpstr>maket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1</cp:revision>
  <dcterms:created xsi:type="dcterms:W3CDTF">2018-07-01T21:57:32Z</dcterms:created>
  <dcterms:modified xsi:type="dcterms:W3CDTF">2018-07-01T22:02:34Z</dcterms:modified>
</cp:coreProperties>
</file>