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2" d="100"/>
          <a:sy n="32" d="100"/>
        </p:scale>
        <p:origin x="-2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BD28-03F1-6C4B-BB26-F26EEACA60BD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BD28-03F1-6C4B-BB26-F26EEACA60BD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BD28-03F1-6C4B-BB26-F26EEACA60BD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BD28-03F1-6C4B-BB26-F26EEACA60BD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BD28-03F1-6C4B-BB26-F26EEACA60BD}" type="datetimeFigureOut">
              <a:rPr lang="en-US" smtClean="0"/>
              <a:t>7/2/18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BD28-03F1-6C4B-BB26-F26EEACA60BD}" type="datetimeFigureOut">
              <a:rPr lang="en-US" smtClean="0"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BD28-03F1-6C4B-BB26-F26EEACA60BD}" type="datetimeFigureOut">
              <a:rPr lang="en-US" smtClean="0"/>
              <a:t>7/2/18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BD28-03F1-6C4B-BB26-F26EEACA60BD}" type="datetimeFigureOut">
              <a:rPr lang="en-US" smtClean="0"/>
              <a:t>7/2/18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BD28-03F1-6C4B-BB26-F26EEACA60BD}" type="datetimeFigureOut">
              <a:rPr lang="en-US" smtClean="0"/>
              <a:t>7/2/18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BD28-03F1-6C4B-BB26-F26EEACA60BD}" type="datetimeFigureOut">
              <a:rPr lang="en-US" smtClean="0"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BD28-03F1-6C4B-BB26-F26EEACA60BD}" type="datetimeFigureOut">
              <a:rPr lang="en-US" smtClean="0"/>
              <a:t>7/2/18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D00BD28-03F1-6C4B-BB26-F26EEACA60BD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D480937-07A9-4A45-894C-915D2689287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PERENCANAAN INTERIOR public space (</a:t>
            </a:r>
            <a:r>
              <a:rPr lang="en-US" b="1" dirty="0" err="1" smtClean="0"/>
              <a:t>perKANTORan</a:t>
            </a:r>
            <a:r>
              <a:rPr lang="en-US" b="1" dirty="0" smtClean="0"/>
              <a:t>) 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INTERIOR III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4610" y="5425246"/>
            <a:ext cx="7033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DOSEN : SAKUNDRIA SATYA MURTI WARDHANA </a:t>
            </a:r>
            <a:r>
              <a:rPr lang="en-US" dirty="0" err="1" smtClean="0"/>
              <a:t>SSn</a:t>
            </a:r>
            <a:r>
              <a:rPr lang="en-US" dirty="0" smtClean="0"/>
              <a:t>. </a:t>
            </a:r>
            <a:r>
              <a:rPr lang="en-US" dirty="0" err="1" smtClean="0"/>
              <a:t>MDes</a:t>
            </a:r>
            <a:r>
              <a:rPr lang="en-US" dirty="0" smtClean="0"/>
              <a:t>, HDII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97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</a:t>
            </a:r>
            <a:r>
              <a:rPr lang="en-US" dirty="0" err="1" smtClean="0"/>
              <a:t>assistensi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Presentasi</a:t>
            </a:r>
            <a:r>
              <a:rPr lang="en-US" dirty="0" smtClean="0"/>
              <a:t> final project </a:t>
            </a:r>
            <a:r>
              <a:rPr lang="en-US" dirty="0" err="1" smtClean="0"/>
              <a:t>sebelum</a:t>
            </a:r>
            <a:r>
              <a:rPr lang="en-US" dirty="0" smtClean="0"/>
              <a:t> UAS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859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61932"/>
            <a:ext cx="8229600" cy="464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964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6251" b="625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71662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154</TotalTime>
  <Words>28</Words>
  <Application>Microsoft Macintosh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Apothecary</vt:lpstr>
      <vt:lpstr>DESIGN INTERIOR III</vt:lpstr>
      <vt:lpstr>Last assistensi</vt:lpstr>
      <vt:lpstr>PowerPoint Presentation</vt:lpstr>
      <vt:lpstr>PowerPoint Presentation</vt:lpstr>
    </vt:vector>
  </TitlesOfParts>
  <Company>wardhana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INTERIOR III</dc:title>
  <dc:creator>sakundria wardhana</dc:creator>
  <cp:lastModifiedBy>sakundria wardhana</cp:lastModifiedBy>
  <cp:revision>2</cp:revision>
  <dcterms:created xsi:type="dcterms:W3CDTF">2018-07-01T22:02:59Z</dcterms:created>
  <dcterms:modified xsi:type="dcterms:W3CDTF">2018-07-02T00:37:33Z</dcterms:modified>
</cp:coreProperties>
</file>