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1" d="100"/>
          <a:sy n="31" d="100"/>
        </p:scale>
        <p:origin x="-17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690C-FAA2-5048-BB0A-4705B1616832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76FFD7-F8BF-A748-A8EF-BA16BCC959C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690C-FAA2-5048-BB0A-4705B1616832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FFD7-F8BF-A748-A8EF-BA16BCC95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690C-FAA2-5048-BB0A-4705B1616832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FFD7-F8BF-A748-A8EF-BA16BCC95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690C-FAA2-5048-BB0A-4705B1616832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FFD7-F8BF-A748-A8EF-BA16BCC95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690C-FAA2-5048-BB0A-4705B1616832}" type="datetimeFigureOut">
              <a:rPr lang="en-US" smtClean="0"/>
              <a:t>7/1/18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FFD7-F8BF-A748-A8EF-BA16BCC959C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690C-FAA2-5048-BB0A-4705B1616832}" type="datetimeFigureOut">
              <a:rPr lang="en-US" smtClean="0"/>
              <a:t>7/1/18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FFD7-F8BF-A748-A8EF-BA16BCC95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690C-FAA2-5048-BB0A-4705B1616832}" type="datetimeFigureOut">
              <a:rPr lang="en-US" smtClean="0"/>
              <a:t>7/1/18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FFD7-F8BF-A748-A8EF-BA16BCC95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690C-FAA2-5048-BB0A-4705B1616832}" type="datetimeFigureOut">
              <a:rPr lang="en-US" smtClean="0"/>
              <a:t>7/1/18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FFD7-F8BF-A748-A8EF-BA16BCC95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690C-FAA2-5048-BB0A-4705B1616832}" type="datetimeFigureOut">
              <a:rPr lang="en-US" smtClean="0"/>
              <a:t>7/1/18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FFD7-F8BF-A748-A8EF-BA16BCC95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690C-FAA2-5048-BB0A-4705B1616832}" type="datetimeFigureOut">
              <a:rPr lang="en-US" smtClean="0"/>
              <a:t>7/1/18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FFD7-F8BF-A748-A8EF-BA16BCC959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690C-FAA2-5048-BB0A-4705B1616832}" type="datetimeFigureOut">
              <a:rPr lang="en-US" smtClean="0"/>
              <a:t>7/1/18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FFD7-F8BF-A748-A8EF-BA16BCC959C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59E690C-FAA2-5048-BB0A-4705B1616832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F76FFD7-F8BF-A748-A8EF-BA16BCC959C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PERENCANAAN INTERIOR public space (</a:t>
            </a:r>
            <a:r>
              <a:rPr lang="en-US" b="1" dirty="0" err="1" smtClean="0"/>
              <a:t>perKANTORan</a:t>
            </a:r>
            <a:r>
              <a:rPr lang="en-US" b="1" dirty="0" smtClean="0"/>
              <a:t>)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INTERIOR III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610" y="5425246"/>
            <a:ext cx="703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.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34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119" b="101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406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di </a:t>
            </a:r>
            <a:r>
              <a:rPr lang="en-US" dirty="0" err="1" smtClean="0"/>
              <a:t>kerjakan</a:t>
            </a:r>
            <a:r>
              <a:rPr lang="en-US" dirty="0" smtClean="0"/>
              <a:t>, </a:t>
            </a:r>
            <a:r>
              <a:rPr lang="en-US" dirty="0" err="1" smtClean="0"/>
              <a:t>swasta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pemerintahan</a:t>
            </a:r>
            <a:endParaRPr lang="en-US" dirty="0" smtClean="0"/>
          </a:p>
          <a:p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perkantoran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hubungkan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site plan </a:t>
            </a:r>
            <a:r>
              <a:rPr lang="en-US" dirty="0" err="1" smtClean="0"/>
              <a:t>nya</a:t>
            </a:r>
            <a:endParaRPr lang="en-US" dirty="0" smtClean="0"/>
          </a:p>
          <a:p>
            <a:r>
              <a:rPr lang="en-US" dirty="0" err="1" smtClean="0"/>
              <a:t>Persiapkan</a:t>
            </a:r>
            <a:r>
              <a:rPr lang="en-US" dirty="0" smtClean="0"/>
              <a:t> lay out blue print </a:t>
            </a:r>
            <a:r>
              <a:rPr lang="en-US" dirty="0" err="1" smtClean="0"/>
              <a:t>perkantoran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di design minimal </a:t>
            </a:r>
            <a:r>
              <a:rPr lang="en-US" dirty="0" err="1" smtClean="0"/>
              <a:t>luasan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700 meter </a:t>
            </a:r>
            <a:r>
              <a:rPr lang="en-US" dirty="0" err="1" smtClean="0"/>
              <a:t>persegi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,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di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endParaRPr lang="en-US" dirty="0" smtClean="0"/>
          </a:p>
          <a:p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hirarki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divisi</a:t>
            </a:r>
            <a:endParaRPr lang="en-US" dirty="0" smtClean="0"/>
          </a:p>
          <a:p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6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print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t="11350" b="11350"/>
          <a:stretch>
            <a:fillRect/>
          </a:stretch>
        </p:blipFill>
        <p:spPr>
          <a:xfrm>
            <a:off x="330200" y="1752600"/>
            <a:ext cx="8501430" cy="4518025"/>
          </a:xfrm>
        </p:spPr>
      </p:pic>
    </p:spTree>
    <p:extLst>
      <p:ext uri="{BB962C8B-B14F-4D97-AF65-F5344CB8AC3E}">
        <p14:creationId xmlns:p14="http://schemas.microsoft.com/office/powerpoint/2010/main" val="1854679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plan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529" b="95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5288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080" b="110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9977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546" b="65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8801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elevation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12210" b="122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4146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20</TotalTime>
  <Words>105</Words>
  <Application>Microsoft Macintosh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Apothecary</vt:lpstr>
      <vt:lpstr>DESIGN INTERIOR III</vt:lpstr>
      <vt:lpstr>Week 2</vt:lpstr>
      <vt:lpstr>Office design</vt:lpstr>
      <vt:lpstr>Blue print</vt:lpstr>
      <vt:lpstr>Site plan</vt:lpstr>
      <vt:lpstr>PowerPoint Presentation</vt:lpstr>
      <vt:lpstr>PowerPoint Presentation</vt:lpstr>
      <vt:lpstr>Section elevation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INTERIOR III</dc:title>
  <dc:creator>sakundria wardhana</dc:creator>
  <cp:lastModifiedBy>sakundria wardhana</cp:lastModifiedBy>
  <cp:revision>3</cp:revision>
  <dcterms:created xsi:type="dcterms:W3CDTF">2018-07-01T14:06:30Z</dcterms:created>
  <dcterms:modified xsi:type="dcterms:W3CDTF">2018-07-01T14:41:06Z</dcterms:modified>
</cp:coreProperties>
</file>