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7/1/18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7/1/18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7/1/18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7/1/18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7/1/18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A03CF1C-C1D2-3B4E-9528-F8A34B004C7E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PERENCANAAN INTERIOR public space (</a:t>
            </a:r>
            <a:r>
              <a:rPr lang="en-US" b="1" dirty="0" err="1" smtClean="0"/>
              <a:t>perKANTORan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III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9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per </a:t>
            </a:r>
            <a:r>
              <a:rPr lang="en-US" dirty="0" err="1" smtClean="0"/>
              <a:t>kelompok</a:t>
            </a:r>
            <a:endParaRPr lang="en-US" dirty="0" smtClean="0"/>
          </a:p>
          <a:p>
            <a:r>
              <a:rPr lang="en-US" dirty="0" err="1" smtClean="0"/>
              <a:t>Persiapan</a:t>
            </a:r>
            <a:r>
              <a:rPr lang="en-US" dirty="0" smtClean="0"/>
              <a:t> data survey </a:t>
            </a:r>
            <a:r>
              <a:rPr lang="en-US" dirty="0" err="1" smtClean="0"/>
              <a:t>dan</a:t>
            </a:r>
            <a:r>
              <a:rPr lang="en-US" dirty="0" smtClean="0"/>
              <a:t> blue print lay out </a:t>
            </a:r>
            <a:r>
              <a:rPr lang="en-US" dirty="0" err="1" smtClean="0"/>
              <a:t>kantor</a:t>
            </a:r>
            <a:endParaRPr lang="en-US" dirty="0" smtClean="0"/>
          </a:p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7502" b="27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917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546" b="65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7704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</TotalTime>
  <Words>37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DESIGN INTERIOR III</vt:lpstr>
      <vt:lpstr>presentasi</vt:lpstr>
      <vt:lpstr>PowerPoint Presentation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1</cp:revision>
  <dcterms:created xsi:type="dcterms:W3CDTF">2018-07-01T14:33:50Z</dcterms:created>
  <dcterms:modified xsi:type="dcterms:W3CDTF">2018-07-01T14:39:51Z</dcterms:modified>
</cp:coreProperties>
</file>