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-17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7/1/18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7/1/18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7/1/18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7/1/18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7/1/18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F428A6D-F035-E740-BA87-C69F26D6901D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PERENCANAAN INTERIOR public space (</a:t>
            </a:r>
            <a:r>
              <a:rPr lang="en-US" b="1" dirty="0" err="1" smtClean="0"/>
              <a:t>perKANTORan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III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2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Assistensi</a:t>
            </a:r>
            <a:r>
              <a:rPr lang="en-US" dirty="0" smtClean="0"/>
              <a:t> project </a:t>
            </a:r>
            <a:r>
              <a:rPr lang="en-US" dirty="0" err="1" smtClean="0"/>
              <a:t>individu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 out </a:t>
            </a:r>
            <a:r>
              <a:rPr lang="en-US" dirty="0" err="1" smtClean="0"/>
              <a:t>bangunan</a:t>
            </a:r>
            <a:endParaRPr lang="en-US" dirty="0" smtClean="0"/>
          </a:p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endParaRPr lang="en-US" dirty="0" smtClean="0"/>
          </a:p>
          <a:p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perkantoran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di design</a:t>
            </a:r>
          </a:p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perkantoran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di design</a:t>
            </a:r>
          </a:p>
          <a:p>
            <a:r>
              <a:rPr lang="en-US" dirty="0" err="1" smtClean="0"/>
              <a:t>Gambaran</a:t>
            </a:r>
            <a:r>
              <a:rPr lang="en-US" dirty="0" smtClean="0"/>
              <a:t> design yang </a:t>
            </a:r>
            <a:r>
              <a:rPr lang="en-US" dirty="0" err="1" smtClean="0"/>
              <a:t>akan</a:t>
            </a:r>
            <a:r>
              <a:rPr lang="en-US" dirty="0" smtClean="0"/>
              <a:t> di design (mood board)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5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601" b="4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22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124" b="101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9514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</TotalTime>
  <Words>58</Words>
  <Application>Microsoft Macintosh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DESIGN INTERIOR III</vt:lpstr>
      <vt:lpstr>Assistensi project individu</vt:lpstr>
      <vt:lpstr>PowerPoint Presentation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1</cp:revision>
  <dcterms:created xsi:type="dcterms:W3CDTF">2018-07-01T14:41:19Z</dcterms:created>
  <dcterms:modified xsi:type="dcterms:W3CDTF">2018-07-01T14:45:55Z</dcterms:modified>
</cp:coreProperties>
</file>