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6A8EB-09C9-C247-86B1-0BDCB2229F6A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50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529" b="17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44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</TotalTime>
  <Words>40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III</vt:lpstr>
      <vt:lpstr>Assistensi konsep perencanaan design interior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2018-07-01T14:46:39Z</dcterms:created>
  <dcterms:modified xsi:type="dcterms:W3CDTF">2018-07-01T14:50:13Z</dcterms:modified>
</cp:coreProperties>
</file>