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7" d="100"/>
          <a:sy n="37" d="100"/>
        </p:scale>
        <p:origin x="-2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7/2/18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7/2/18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7/2/18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7/2/18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7/2/18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7/2/18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7/2/18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7/2/18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7/2/18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7/2/18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PERENCANAAN INTERIOR public space (</a:t>
            </a:r>
            <a:r>
              <a:rPr lang="en-US" b="1" dirty="0" err="1" smtClean="0"/>
              <a:t>perKANTORan</a:t>
            </a:r>
            <a:r>
              <a:rPr lang="en-US" b="1" dirty="0" smtClean="0"/>
              <a:t>)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 INTERIOR III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4610" y="5425246"/>
            <a:ext cx="7033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DOSEN : SAKUNDRIA SATYA MURTI WARDHANA </a:t>
            </a:r>
            <a:r>
              <a:rPr lang="en-US" dirty="0" err="1" smtClean="0"/>
              <a:t>SSn</a:t>
            </a:r>
            <a:r>
              <a:rPr lang="en-US" dirty="0" smtClean="0"/>
              <a:t>. </a:t>
            </a:r>
            <a:r>
              <a:rPr lang="en-US" dirty="0" err="1" smtClean="0"/>
              <a:t>MDes</a:t>
            </a:r>
            <a:r>
              <a:rPr lang="en-US" dirty="0" smtClean="0"/>
              <a:t>, HDII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68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Assistensi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design interior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survey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progarm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kantor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project </a:t>
            </a:r>
            <a:r>
              <a:rPr lang="en-US" dirty="0" err="1" smtClean="0"/>
              <a:t>desiign</a:t>
            </a:r>
            <a:endParaRPr lang="en-US" dirty="0"/>
          </a:p>
          <a:p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KPI,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diagram </a:t>
            </a:r>
            <a:r>
              <a:rPr lang="en-US" dirty="0" err="1" smtClean="0"/>
              <a:t>buble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program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20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613" b="1561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098481" y="652325"/>
            <a:ext cx="5481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DIAGRAM BUBLE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405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 KEDEKATAN RUANGAN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602" b="156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8848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493" b="1249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57200" y="514994"/>
            <a:ext cx="822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PROGRAM AKTIVITAS DAN FASILITAS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29199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10</TotalTime>
  <Words>61</Words>
  <Application>Microsoft Macintosh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Apothecary</vt:lpstr>
      <vt:lpstr>DESIGN INTERIOR III</vt:lpstr>
      <vt:lpstr>Assistensi konsep perencanaan design interior</vt:lpstr>
      <vt:lpstr>PowerPoint Presentation</vt:lpstr>
      <vt:lpstr>DIAGRAM KEDEKATAN RUANGAN</vt:lpstr>
      <vt:lpstr>PowerPoint Presentation</vt:lpstr>
    </vt:vector>
  </TitlesOfParts>
  <Company>wardhana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INTERIOR III</dc:title>
  <dc:creator>sakundria wardhana</dc:creator>
  <cp:lastModifiedBy>sakundria wardhana</cp:lastModifiedBy>
  <cp:revision>1</cp:revision>
  <dcterms:created xsi:type="dcterms:W3CDTF">2018-07-01T21:15:16Z</dcterms:created>
  <dcterms:modified xsi:type="dcterms:W3CDTF">2018-07-01T21:25:47Z</dcterms:modified>
</cp:coreProperties>
</file>