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2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9C15801-75AD-9847-881E-B9BFD8296572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822B11-7AB8-E443-8F89-E2FD176AE5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PERENCANAAN INTERIOR public space (</a:t>
            </a:r>
            <a:r>
              <a:rPr lang="en-US" b="1" dirty="0" err="1" smtClean="0"/>
              <a:t>perKANTORan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III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6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design interior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progarm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project </a:t>
            </a:r>
            <a:r>
              <a:rPr lang="en-US" dirty="0" err="1" smtClean="0"/>
              <a:t>desiign</a:t>
            </a:r>
            <a:endParaRPr lang="en-US" dirty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KPI,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diagram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Merefisi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zonning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grouping</a:t>
            </a:r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lay out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20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 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6918" b="169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090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9999" b="99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683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</TotalTime>
  <Words>77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DESIGN INTERIOR III</vt:lpstr>
      <vt:lpstr>Assistensi konsep perencanaan design interior</vt:lpstr>
      <vt:lpstr>Lay out</vt:lpstr>
      <vt:lpstr>Sketsa ruangan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1</cp:revision>
  <dcterms:created xsi:type="dcterms:W3CDTF">2018-07-01T21:34:17Z</dcterms:created>
  <dcterms:modified xsi:type="dcterms:W3CDTF">2018-07-01T21:39:17Z</dcterms:modified>
</cp:coreProperties>
</file>