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8B4FEE-D0B5-9A40-B315-4CA54B7F759C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66AE7D-48B3-E54B-85AD-7A6C8D012A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office space furniture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599" y="5415839"/>
            <a:ext cx="700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,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5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FURNITURE PERKANTORAN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Meja</a:t>
            </a:r>
            <a:r>
              <a:rPr lang="tr-TR" dirty="0"/>
              <a:t> dan </a:t>
            </a:r>
            <a:r>
              <a:rPr lang="tr-TR" dirty="0" err="1"/>
              <a:t>kursi</a:t>
            </a:r>
            <a:r>
              <a:rPr lang="tr-TR" dirty="0"/>
              <a:t> </a:t>
            </a:r>
            <a:r>
              <a:rPr lang="tr-TR" dirty="0" err="1"/>
              <a:t>kantor</a:t>
            </a:r>
            <a:r>
              <a:rPr lang="tr-TR" dirty="0"/>
              <a:t> </a:t>
            </a:r>
            <a:r>
              <a:rPr lang="tr-TR" dirty="0" err="1"/>
              <a:t>adalah</a:t>
            </a:r>
            <a:r>
              <a:rPr lang="tr-TR" dirty="0"/>
              <a:t> dua </a:t>
            </a:r>
            <a:r>
              <a:rPr lang="tr-TR" dirty="0" err="1"/>
              <a:t>perlengkapan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tidak</a:t>
            </a:r>
            <a:r>
              <a:rPr lang="tr-TR" dirty="0"/>
              <a:t> </a:t>
            </a:r>
            <a:r>
              <a:rPr lang="tr-TR" dirty="0" err="1"/>
              <a:t>bisa</a:t>
            </a:r>
            <a:r>
              <a:rPr lang="tr-TR" dirty="0"/>
              <a:t> </a:t>
            </a:r>
            <a:r>
              <a:rPr lang="tr-TR" dirty="0" err="1"/>
              <a:t>dipisahkan</a:t>
            </a:r>
            <a:r>
              <a:rPr lang="tr-TR" dirty="0"/>
              <a:t>, </a:t>
            </a:r>
            <a:r>
              <a:rPr lang="tr-TR" dirty="0" err="1"/>
              <a:t>masing-masing</a:t>
            </a:r>
            <a:r>
              <a:rPr lang="tr-TR" dirty="0"/>
              <a:t> </a:t>
            </a:r>
            <a:r>
              <a:rPr lang="tr-TR" dirty="0" err="1"/>
              <a:t>saling</a:t>
            </a:r>
            <a:r>
              <a:rPr lang="tr-TR" dirty="0"/>
              <a:t> </a:t>
            </a:r>
            <a:r>
              <a:rPr lang="tr-TR" dirty="0" err="1"/>
              <a:t>berkaitan</a:t>
            </a:r>
            <a:r>
              <a:rPr lang="tr-TR" dirty="0"/>
              <a:t> dan </a:t>
            </a:r>
            <a:r>
              <a:rPr lang="tr-TR" dirty="0" err="1"/>
              <a:t>berdampingan</a:t>
            </a:r>
            <a:r>
              <a:rPr lang="tr-TR" dirty="0"/>
              <a:t>. </a:t>
            </a:r>
            <a:r>
              <a:rPr lang="tr-TR" dirty="0" err="1"/>
              <a:t>Tanpa</a:t>
            </a:r>
            <a:r>
              <a:rPr lang="tr-TR" dirty="0"/>
              <a:t> </a:t>
            </a:r>
            <a:r>
              <a:rPr lang="tr-TR" dirty="0" err="1"/>
              <a:t>kursi</a:t>
            </a:r>
            <a:r>
              <a:rPr lang="tr-TR" dirty="0"/>
              <a:t> </a:t>
            </a:r>
            <a:r>
              <a:rPr lang="tr-TR" dirty="0" err="1"/>
              <a:t>pegawai</a:t>
            </a:r>
            <a:r>
              <a:rPr lang="tr-TR" dirty="0"/>
              <a:t> </a:t>
            </a:r>
            <a:r>
              <a:rPr lang="tr-TR" dirty="0" err="1"/>
              <a:t>tidak</a:t>
            </a:r>
            <a:r>
              <a:rPr lang="tr-TR" dirty="0"/>
              <a:t> </a:t>
            </a:r>
            <a:r>
              <a:rPr lang="tr-TR" dirty="0" err="1"/>
              <a:t>bisa</a:t>
            </a:r>
            <a:r>
              <a:rPr lang="tr-TR" dirty="0"/>
              <a:t> </a:t>
            </a:r>
            <a:r>
              <a:rPr lang="tr-TR" dirty="0" err="1"/>
              <a:t>mengerjakan</a:t>
            </a:r>
            <a:r>
              <a:rPr lang="tr-TR" dirty="0"/>
              <a:t> </a:t>
            </a:r>
            <a:r>
              <a:rPr lang="tr-TR" dirty="0" err="1"/>
              <a:t>pekerjaan</a:t>
            </a:r>
            <a:r>
              <a:rPr lang="tr-TR" dirty="0"/>
              <a:t> </a:t>
            </a:r>
            <a:r>
              <a:rPr lang="tr-TR" dirty="0" err="1"/>
              <a:t>di</a:t>
            </a:r>
            <a:r>
              <a:rPr lang="tr-TR" dirty="0"/>
              <a:t> </a:t>
            </a:r>
            <a:r>
              <a:rPr lang="tr-TR" dirty="0" err="1"/>
              <a:t>atas</a:t>
            </a:r>
            <a:r>
              <a:rPr lang="tr-TR" dirty="0"/>
              <a:t> </a:t>
            </a:r>
            <a:r>
              <a:rPr lang="tr-TR" dirty="0" err="1"/>
              <a:t>meja</a:t>
            </a:r>
            <a:r>
              <a:rPr lang="tr-TR" dirty="0"/>
              <a:t>, </a:t>
            </a:r>
            <a:r>
              <a:rPr lang="tr-TR" dirty="0" err="1"/>
              <a:t>begitupun</a:t>
            </a:r>
            <a:r>
              <a:rPr lang="tr-TR" dirty="0"/>
              <a:t> </a:t>
            </a:r>
            <a:r>
              <a:rPr lang="tr-TR" dirty="0" err="1"/>
              <a:t>sebaliknya</a:t>
            </a:r>
            <a:r>
              <a:rPr lang="tr-TR" dirty="0"/>
              <a:t>.</a:t>
            </a:r>
          </a:p>
          <a:p>
            <a:r>
              <a:rPr lang="fi-FI" dirty="0" err="1"/>
              <a:t>Hampir</a:t>
            </a:r>
            <a:r>
              <a:rPr lang="fi-FI" dirty="0"/>
              <a:t> </a:t>
            </a:r>
            <a:r>
              <a:rPr lang="fi-FI" dirty="0" err="1"/>
              <a:t>semua</a:t>
            </a:r>
            <a:r>
              <a:rPr lang="fi-FI" dirty="0"/>
              <a:t> </a:t>
            </a:r>
            <a:r>
              <a:rPr lang="fi-FI" dirty="0" err="1"/>
              <a:t>kantor</a:t>
            </a:r>
            <a:r>
              <a:rPr lang="fi-FI" dirty="0"/>
              <a:t> </a:t>
            </a:r>
            <a:r>
              <a:rPr lang="fi-FI" dirty="0" err="1"/>
              <a:t>pasti</a:t>
            </a:r>
            <a:r>
              <a:rPr lang="fi-FI" dirty="0"/>
              <a:t> </a:t>
            </a:r>
            <a:r>
              <a:rPr lang="fi-FI" dirty="0" err="1"/>
              <a:t>dilengkapi</a:t>
            </a:r>
            <a:r>
              <a:rPr lang="fi-FI" dirty="0"/>
              <a:t> </a:t>
            </a:r>
            <a:r>
              <a:rPr lang="fi-FI" dirty="0" err="1"/>
              <a:t>meja</a:t>
            </a:r>
            <a:r>
              <a:rPr lang="fi-FI" dirty="0"/>
              <a:t> </a:t>
            </a:r>
            <a:r>
              <a:rPr lang="fi-FI" dirty="0" err="1"/>
              <a:t>dan</a:t>
            </a:r>
            <a:r>
              <a:rPr lang="fi-FI" dirty="0"/>
              <a:t> kursi. </a:t>
            </a:r>
            <a:r>
              <a:rPr lang="fi-FI" dirty="0" err="1"/>
              <a:t>Hal</a:t>
            </a:r>
            <a:r>
              <a:rPr lang="fi-FI" dirty="0"/>
              <a:t> </a:t>
            </a:r>
            <a:r>
              <a:rPr lang="fi-FI" dirty="0" err="1"/>
              <a:t>tersebut</a:t>
            </a:r>
            <a:r>
              <a:rPr lang="fi-FI" dirty="0"/>
              <a:t> </a:t>
            </a:r>
            <a:r>
              <a:rPr lang="fi-FI" dirty="0" err="1"/>
              <a:t>karena</a:t>
            </a:r>
            <a:r>
              <a:rPr lang="fi-FI" dirty="0"/>
              <a:t> </a:t>
            </a:r>
            <a:r>
              <a:rPr lang="fi-FI" dirty="0" err="1"/>
              <a:t>fungsi</a:t>
            </a:r>
            <a:r>
              <a:rPr lang="fi-FI" dirty="0"/>
              <a:t> </a:t>
            </a:r>
            <a:r>
              <a:rPr lang="fi-FI" dirty="0" err="1"/>
              <a:t>kedua</a:t>
            </a:r>
            <a:r>
              <a:rPr lang="fi-FI" dirty="0"/>
              <a:t> </a:t>
            </a:r>
            <a:r>
              <a:rPr lang="fi-FI" dirty="0" err="1"/>
              <a:t>benda</a:t>
            </a:r>
            <a:r>
              <a:rPr lang="fi-FI" dirty="0"/>
              <a:t> </a:t>
            </a:r>
            <a:r>
              <a:rPr lang="fi-FI" dirty="0" err="1"/>
              <a:t>tersebut</a:t>
            </a:r>
            <a:r>
              <a:rPr lang="fi-FI" dirty="0"/>
              <a:t> sangat </a:t>
            </a:r>
            <a:r>
              <a:rPr lang="fi-FI" dirty="0" err="1"/>
              <a:t>penting</a:t>
            </a:r>
            <a:r>
              <a:rPr lang="fi-FI" dirty="0"/>
              <a:t>. </a:t>
            </a:r>
            <a:r>
              <a:rPr lang="fi-FI" dirty="0" err="1"/>
              <a:t>Apapun</a:t>
            </a:r>
            <a:r>
              <a:rPr lang="fi-FI" dirty="0"/>
              <a:t> </a:t>
            </a:r>
            <a:r>
              <a:rPr lang="fi-FI" dirty="0" err="1"/>
              <a:t>jenis</a:t>
            </a:r>
            <a:r>
              <a:rPr lang="fi-FI" dirty="0"/>
              <a:t> </a:t>
            </a:r>
            <a:r>
              <a:rPr lang="fi-FI" dirty="0" err="1"/>
              <a:t>pekerjaannya</a:t>
            </a:r>
            <a:r>
              <a:rPr lang="fi-FI" dirty="0"/>
              <a:t> </a:t>
            </a:r>
            <a:r>
              <a:rPr lang="fi-FI" dirty="0" err="1"/>
              <a:t>pasti</a:t>
            </a:r>
            <a:r>
              <a:rPr lang="fi-FI" dirty="0"/>
              <a:t> </a:t>
            </a:r>
            <a:r>
              <a:rPr lang="fi-FI" dirty="0" err="1"/>
              <a:t>memerlukan</a:t>
            </a:r>
            <a:r>
              <a:rPr lang="fi-FI" dirty="0"/>
              <a:t> </a:t>
            </a:r>
            <a:r>
              <a:rPr lang="fi-FI" dirty="0" err="1"/>
              <a:t>kedua</a:t>
            </a:r>
            <a:r>
              <a:rPr lang="fi-FI" dirty="0"/>
              <a:t> </a:t>
            </a:r>
            <a:r>
              <a:rPr lang="fi-FI" dirty="0" err="1"/>
              <a:t>benda</a:t>
            </a:r>
            <a:r>
              <a:rPr lang="fi-FI" dirty="0"/>
              <a:t> </a:t>
            </a:r>
            <a:r>
              <a:rPr lang="fi-FI" dirty="0" err="1"/>
              <a:t>tersebut</a:t>
            </a:r>
            <a:r>
              <a:rPr lang="fi-FI" dirty="0"/>
              <a:t> </a:t>
            </a:r>
            <a:r>
              <a:rPr lang="fi-FI" dirty="0" err="1"/>
              <a:t>sebagai</a:t>
            </a:r>
            <a:r>
              <a:rPr lang="fi-FI" dirty="0"/>
              <a:t> sarana </a:t>
            </a:r>
            <a:r>
              <a:rPr lang="fi-FI" dirty="0" err="1"/>
              <a:t>mengerjakan</a:t>
            </a:r>
            <a:r>
              <a:rPr lang="fi-FI" dirty="0"/>
              <a:t> </a:t>
            </a:r>
            <a:r>
              <a:rPr lang="fi-FI" dirty="0" err="1"/>
              <a:t>pekerjaan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5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 MEJA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err="1"/>
              <a:t>Meja</a:t>
            </a:r>
            <a:r>
              <a:rPr lang="fi-FI" dirty="0"/>
              <a:t> </a:t>
            </a:r>
            <a:r>
              <a:rPr lang="fi-FI" dirty="0" err="1"/>
              <a:t>adalah</a:t>
            </a:r>
            <a:r>
              <a:rPr lang="fi-FI" dirty="0"/>
              <a:t> </a:t>
            </a:r>
            <a:r>
              <a:rPr lang="fi-FI" dirty="0" err="1"/>
              <a:t>salah</a:t>
            </a:r>
            <a:r>
              <a:rPr lang="fi-FI" dirty="0"/>
              <a:t> satu </a:t>
            </a:r>
            <a:r>
              <a:rPr lang="fi-FI" dirty="0" err="1"/>
              <a:t>furniture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memiliki</a:t>
            </a:r>
            <a:r>
              <a:rPr lang="fi-FI" dirty="0"/>
              <a:t> </a:t>
            </a:r>
            <a:r>
              <a:rPr lang="fi-FI" dirty="0" err="1"/>
              <a:t>permukaan</a:t>
            </a:r>
            <a:r>
              <a:rPr lang="fi-FI" dirty="0"/>
              <a:t> </a:t>
            </a:r>
            <a:r>
              <a:rPr lang="fi-FI" dirty="0" err="1"/>
              <a:t>datar</a:t>
            </a:r>
            <a:r>
              <a:rPr lang="fi-FI" dirty="0"/>
              <a:t>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bagian</a:t>
            </a:r>
            <a:r>
              <a:rPr lang="fi-FI" dirty="0"/>
              <a:t> </a:t>
            </a:r>
            <a:r>
              <a:rPr lang="fi-FI" dirty="0" err="1"/>
              <a:t>bawahnya</a:t>
            </a:r>
            <a:r>
              <a:rPr lang="fi-FI" dirty="0"/>
              <a:t> </a:t>
            </a:r>
            <a:r>
              <a:rPr lang="fi-FI" dirty="0" err="1"/>
              <a:t>disokong</a:t>
            </a:r>
            <a:r>
              <a:rPr lang="fi-FI" dirty="0"/>
              <a:t> </a:t>
            </a:r>
            <a:r>
              <a:rPr lang="fi-FI" dirty="0" err="1"/>
              <a:t>oleh</a:t>
            </a:r>
            <a:r>
              <a:rPr lang="fi-FI" dirty="0"/>
              <a:t> </a:t>
            </a:r>
            <a:r>
              <a:rPr lang="fi-FI" dirty="0" err="1"/>
              <a:t>empat</a:t>
            </a:r>
            <a:r>
              <a:rPr lang="fi-FI" dirty="0"/>
              <a:t> kaki. </a:t>
            </a:r>
            <a:r>
              <a:rPr lang="fi-FI" dirty="0" err="1"/>
              <a:t>Meja</a:t>
            </a:r>
            <a:r>
              <a:rPr lang="fi-FI" dirty="0"/>
              <a:t> </a:t>
            </a:r>
            <a:r>
              <a:rPr lang="fi-FI" dirty="0" err="1"/>
              <a:t>kantor</a:t>
            </a:r>
            <a:r>
              <a:rPr lang="fi-FI" dirty="0"/>
              <a:t> </a:t>
            </a:r>
            <a:r>
              <a:rPr lang="fi-FI" dirty="0" err="1"/>
              <a:t>umumnya</a:t>
            </a:r>
            <a:r>
              <a:rPr lang="fi-FI" dirty="0"/>
              <a:t> </a:t>
            </a:r>
            <a:r>
              <a:rPr lang="fi-FI" dirty="0" err="1"/>
              <a:t>memiliki</a:t>
            </a:r>
            <a:r>
              <a:rPr lang="fi-FI" dirty="0"/>
              <a:t> </a:t>
            </a:r>
            <a:r>
              <a:rPr lang="fi-FI" dirty="0" err="1"/>
              <a:t>laci</a:t>
            </a:r>
            <a:r>
              <a:rPr lang="fi-FI" dirty="0"/>
              <a:t>.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dimaksud</a:t>
            </a:r>
            <a:r>
              <a:rPr lang="fi-FI" dirty="0"/>
              <a:t> </a:t>
            </a:r>
            <a:r>
              <a:rPr lang="fi-FI" dirty="0" err="1"/>
              <a:t>dengan</a:t>
            </a:r>
            <a:r>
              <a:rPr lang="fi-FI" dirty="0"/>
              <a:t> </a:t>
            </a:r>
            <a:r>
              <a:rPr lang="fi-FI" dirty="0" err="1"/>
              <a:t>meja</a:t>
            </a:r>
            <a:r>
              <a:rPr lang="fi-FI" dirty="0"/>
              <a:t> </a:t>
            </a:r>
            <a:r>
              <a:rPr lang="fi-FI" dirty="0" err="1"/>
              <a:t>kantor</a:t>
            </a:r>
            <a:r>
              <a:rPr lang="fi-FI" dirty="0"/>
              <a:t> </a:t>
            </a:r>
            <a:r>
              <a:rPr lang="fi-FI" dirty="0" err="1"/>
              <a:t>adalah</a:t>
            </a:r>
            <a:r>
              <a:rPr lang="fi-FI" dirty="0"/>
              <a:t> </a:t>
            </a:r>
            <a:r>
              <a:rPr lang="fi-FI" dirty="0" err="1"/>
              <a:t>meja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digunakan</a:t>
            </a:r>
            <a:r>
              <a:rPr lang="fi-FI" dirty="0"/>
              <a:t> </a:t>
            </a:r>
            <a:r>
              <a:rPr lang="fi-FI" dirty="0" err="1"/>
              <a:t>oleh</a:t>
            </a:r>
            <a:r>
              <a:rPr lang="fi-FI" dirty="0"/>
              <a:t> </a:t>
            </a:r>
            <a:r>
              <a:rPr lang="fi-FI" dirty="0" err="1"/>
              <a:t>direktur</a:t>
            </a:r>
            <a:r>
              <a:rPr lang="fi-FI" dirty="0"/>
              <a:t>, </a:t>
            </a:r>
            <a:r>
              <a:rPr lang="fi-FI" dirty="0" err="1"/>
              <a:t>pegawai</a:t>
            </a:r>
            <a:r>
              <a:rPr lang="fi-FI" dirty="0"/>
              <a:t> </a:t>
            </a:r>
            <a:r>
              <a:rPr lang="fi-FI" dirty="0" err="1"/>
              <a:t>sebagai</a:t>
            </a:r>
            <a:r>
              <a:rPr lang="fi-FI" dirty="0"/>
              <a:t> alas </a:t>
            </a:r>
            <a:r>
              <a:rPr lang="fi-FI" dirty="0" err="1"/>
              <a:t>untuk</a:t>
            </a:r>
            <a:r>
              <a:rPr lang="fi-FI" dirty="0"/>
              <a:t> </a:t>
            </a:r>
            <a:r>
              <a:rPr lang="fi-FI" dirty="0" err="1"/>
              <a:t>menyelesaikan</a:t>
            </a:r>
            <a:r>
              <a:rPr lang="fi-FI" dirty="0"/>
              <a:t>, </a:t>
            </a:r>
            <a:r>
              <a:rPr lang="fi-FI" dirty="0" err="1"/>
              <a:t>mengerjakan</a:t>
            </a:r>
            <a:r>
              <a:rPr lang="fi-FI" dirty="0"/>
              <a:t> </a:t>
            </a:r>
            <a:r>
              <a:rPr lang="fi-FI" dirty="0" err="1"/>
              <a:t>pekerjaan</a:t>
            </a:r>
            <a:r>
              <a:rPr lang="fi-FI" dirty="0"/>
              <a:t> di </a:t>
            </a:r>
            <a:r>
              <a:rPr lang="fi-FI" dirty="0" err="1"/>
              <a:t>kantor</a:t>
            </a:r>
            <a:r>
              <a:rPr lang="fi-FI" dirty="0"/>
              <a:t>.  </a:t>
            </a:r>
          </a:p>
          <a:p>
            <a:r>
              <a:rPr lang="hr-HR" dirty="0"/>
              <a:t>Selain digunakan sebagai alas, meja kantor berfungsi juga sebagai tempat meletakkan peralatan kantor seperti kertas, pena, komputer dsb. Ada berbagai pilihan meja kantor, masing-masing bisa dipilih sesuai dengan fungsi dan ukurannya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4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 KURSI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/>
              <a:t>Kursi</a:t>
            </a:r>
            <a:r>
              <a:rPr lang="it-IT" dirty="0"/>
              <a:t> </a:t>
            </a:r>
            <a:r>
              <a:rPr lang="it-IT" dirty="0" err="1"/>
              <a:t>adalah</a:t>
            </a:r>
            <a:r>
              <a:rPr lang="it-IT" dirty="0"/>
              <a:t> </a:t>
            </a:r>
            <a:r>
              <a:rPr lang="it-IT" dirty="0" err="1"/>
              <a:t>salah</a:t>
            </a:r>
            <a:r>
              <a:rPr lang="it-IT" dirty="0"/>
              <a:t> </a:t>
            </a:r>
            <a:r>
              <a:rPr lang="it-IT" dirty="0" err="1"/>
              <a:t>satu</a:t>
            </a:r>
            <a:r>
              <a:rPr lang="it-IT" dirty="0"/>
              <a:t> </a:t>
            </a:r>
            <a:r>
              <a:rPr lang="it-IT" dirty="0" err="1"/>
              <a:t>furniture</a:t>
            </a:r>
            <a:r>
              <a:rPr lang="it-IT" dirty="0"/>
              <a:t> </a:t>
            </a:r>
            <a:r>
              <a:rPr lang="it-IT" dirty="0" err="1"/>
              <a:t>yang</a:t>
            </a:r>
            <a:r>
              <a:rPr lang="it-IT" dirty="0"/>
              <a:t> </a:t>
            </a:r>
            <a:r>
              <a:rPr lang="it-IT" dirty="0" err="1"/>
              <a:t>biasa</a:t>
            </a:r>
            <a:r>
              <a:rPr lang="it-IT" dirty="0"/>
              <a:t> </a:t>
            </a:r>
            <a:r>
              <a:rPr lang="it-IT" dirty="0" err="1"/>
              <a:t>juga</a:t>
            </a:r>
            <a:r>
              <a:rPr lang="it-IT" dirty="0"/>
              <a:t> </a:t>
            </a:r>
            <a:r>
              <a:rPr lang="it-IT" dirty="0" err="1"/>
              <a:t>disebut</a:t>
            </a:r>
            <a:r>
              <a:rPr lang="it-IT" dirty="0"/>
              <a:t> </a:t>
            </a:r>
            <a:r>
              <a:rPr lang="it-IT" dirty="0" err="1"/>
              <a:t>dengan</a:t>
            </a:r>
            <a:r>
              <a:rPr lang="it-IT" dirty="0"/>
              <a:t> </a:t>
            </a:r>
            <a:r>
              <a:rPr lang="it-IT" dirty="0" err="1"/>
              <a:t>tempat</a:t>
            </a:r>
            <a:r>
              <a:rPr lang="it-IT" dirty="0"/>
              <a:t> </a:t>
            </a:r>
            <a:r>
              <a:rPr lang="it-IT" dirty="0" err="1"/>
              <a:t>duduk</a:t>
            </a:r>
            <a:r>
              <a:rPr lang="it-IT" dirty="0"/>
              <a:t>. </a:t>
            </a:r>
            <a:r>
              <a:rPr lang="it-IT" dirty="0" err="1"/>
              <a:t>Kursi</a:t>
            </a:r>
            <a:r>
              <a:rPr lang="it-IT" dirty="0"/>
              <a:t> </a:t>
            </a:r>
            <a:r>
              <a:rPr lang="it-IT" dirty="0" err="1"/>
              <a:t>digunakan</a:t>
            </a:r>
            <a:r>
              <a:rPr lang="it-IT" dirty="0"/>
              <a:t> </a:t>
            </a:r>
            <a:r>
              <a:rPr lang="it-IT" dirty="0" err="1"/>
              <a:t>untuk</a:t>
            </a:r>
            <a:r>
              <a:rPr lang="it-IT" dirty="0"/>
              <a:t> </a:t>
            </a:r>
            <a:r>
              <a:rPr lang="it-IT" dirty="0" err="1"/>
              <a:t>menyangga</a:t>
            </a:r>
            <a:r>
              <a:rPr lang="it-IT" dirty="0"/>
              <a:t> </a:t>
            </a:r>
            <a:r>
              <a:rPr lang="it-IT" dirty="0" err="1"/>
              <a:t>tubuh</a:t>
            </a:r>
            <a:r>
              <a:rPr lang="it-IT" dirty="0"/>
              <a:t> </a:t>
            </a:r>
            <a:r>
              <a:rPr lang="it-IT" dirty="0" err="1"/>
              <a:t>ketika</a:t>
            </a:r>
            <a:r>
              <a:rPr lang="it-IT" dirty="0"/>
              <a:t> </a:t>
            </a:r>
            <a:r>
              <a:rPr lang="it-IT" dirty="0" err="1"/>
              <a:t>bekerja</a:t>
            </a:r>
            <a:r>
              <a:rPr lang="it-IT" dirty="0"/>
              <a:t> di </a:t>
            </a:r>
            <a:r>
              <a:rPr lang="it-IT" dirty="0" err="1"/>
              <a:t>depan</a:t>
            </a:r>
            <a:r>
              <a:rPr lang="it-IT" dirty="0"/>
              <a:t> </a:t>
            </a:r>
            <a:r>
              <a:rPr lang="it-IT" dirty="0" err="1"/>
              <a:t>meja</a:t>
            </a:r>
            <a:r>
              <a:rPr lang="it-IT" dirty="0"/>
              <a:t>. </a:t>
            </a:r>
            <a:r>
              <a:rPr lang="it-IT" dirty="0" err="1"/>
              <a:t>Selain</a:t>
            </a:r>
            <a:r>
              <a:rPr lang="it-IT" dirty="0"/>
              <a:t> </a:t>
            </a:r>
            <a:r>
              <a:rPr lang="it-IT" dirty="0" err="1"/>
              <a:t>itu</a:t>
            </a:r>
            <a:r>
              <a:rPr lang="it-IT" dirty="0"/>
              <a:t> </a:t>
            </a:r>
            <a:r>
              <a:rPr lang="it-IT" dirty="0" err="1"/>
              <a:t>kursi</a:t>
            </a:r>
            <a:r>
              <a:rPr lang="it-IT" dirty="0"/>
              <a:t> </a:t>
            </a:r>
            <a:r>
              <a:rPr lang="it-IT" dirty="0" err="1"/>
              <a:t>berfungsi</a:t>
            </a:r>
            <a:r>
              <a:rPr lang="it-IT" dirty="0"/>
              <a:t> </a:t>
            </a:r>
            <a:r>
              <a:rPr lang="it-IT" dirty="0" err="1"/>
              <a:t>sebagai</a:t>
            </a:r>
            <a:r>
              <a:rPr lang="it-IT" dirty="0"/>
              <a:t> </a:t>
            </a:r>
            <a:r>
              <a:rPr lang="it-IT" dirty="0" err="1"/>
              <a:t>tempat</a:t>
            </a:r>
            <a:r>
              <a:rPr lang="it-IT" dirty="0"/>
              <a:t> </a:t>
            </a:r>
            <a:r>
              <a:rPr lang="it-IT" dirty="0" err="1"/>
              <a:t>beristirahat</a:t>
            </a:r>
            <a:r>
              <a:rPr lang="it-IT" dirty="0"/>
              <a:t>. </a:t>
            </a:r>
            <a:r>
              <a:rPr lang="it-IT" dirty="0" err="1"/>
              <a:t>Oleh</a:t>
            </a:r>
            <a:r>
              <a:rPr lang="it-IT" dirty="0"/>
              <a:t> </a:t>
            </a:r>
            <a:r>
              <a:rPr lang="it-IT" dirty="0" err="1"/>
              <a:t>sebab</a:t>
            </a:r>
            <a:r>
              <a:rPr lang="it-IT" dirty="0"/>
              <a:t> </a:t>
            </a:r>
            <a:r>
              <a:rPr lang="it-IT" dirty="0" err="1"/>
              <a:t>itu</a:t>
            </a:r>
            <a:r>
              <a:rPr lang="it-IT" dirty="0"/>
              <a:t> </a:t>
            </a:r>
            <a:r>
              <a:rPr lang="it-IT" dirty="0" err="1"/>
              <a:t>kursi</a:t>
            </a:r>
            <a:r>
              <a:rPr lang="it-IT" dirty="0"/>
              <a:t> </a:t>
            </a:r>
            <a:r>
              <a:rPr lang="it-IT" dirty="0" err="1"/>
              <a:t>untuk</a:t>
            </a:r>
            <a:r>
              <a:rPr lang="it-IT" dirty="0"/>
              <a:t> </a:t>
            </a:r>
            <a:r>
              <a:rPr lang="it-IT" dirty="0" err="1"/>
              <a:t>kantor</a:t>
            </a:r>
            <a:r>
              <a:rPr lang="it-IT" dirty="0"/>
              <a:t> </a:t>
            </a:r>
            <a:r>
              <a:rPr lang="it-IT" dirty="0" err="1"/>
              <a:t>yang</a:t>
            </a:r>
            <a:r>
              <a:rPr lang="it-IT" dirty="0"/>
              <a:t> </a:t>
            </a:r>
            <a:r>
              <a:rPr lang="it-IT" dirty="0" err="1"/>
              <a:t>tepat</a:t>
            </a:r>
            <a:r>
              <a:rPr lang="it-IT" dirty="0"/>
              <a:t> </a:t>
            </a:r>
            <a:r>
              <a:rPr lang="it-IT" dirty="0" err="1"/>
              <a:t>adalah</a:t>
            </a:r>
            <a:r>
              <a:rPr lang="it-IT" dirty="0"/>
              <a:t> </a:t>
            </a:r>
            <a:r>
              <a:rPr lang="it-IT" dirty="0" err="1"/>
              <a:t>yang</a:t>
            </a:r>
            <a:r>
              <a:rPr lang="it-IT" dirty="0"/>
              <a:t> </a:t>
            </a:r>
            <a:r>
              <a:rPr lang="it-IT" dirty="0" err="1"/>
              <a:t>memiliki</a:t>
            </a:r>
            <a:r>
              <a:rPr lang="it-IT" dirty="0"/>
              <a:t> </a:t>
            </a:r>
            <a:r>
              <a:rPr lang="it-IT" dirty="0" err="1"/>
              <a:t>bagian</a:t>
            </a:r>
            <a:r>
              <a:rPr lang="it-IT" dirty="0"/>
              <a:t> </a:t>
            </a:r>
            <a:r>
              <a:rPr lang="it-IT" dirty="0" err="1"/>
              <a:t>punggung</a:t>
            </a:r>
            <a:r>
              <a:rPr lang="it-IT" dirty="0"/>
              <a:t> </a:t>
            </a:r>
            <a:r>
              <a:rPr lang="it-IT" dirty="0" err="1"/>
              <a:t>atau</a:t>
            </a:r>
            <a:r>
              <a:rPr lang="it-IT" dirty="0"/>
              <a:t> alas </a:t>
            </a:r>
            <a:r>
              <a:rPr lang="it-IT" dirty="0" err="1"/>
              <a:t>bagian</a:t>
            </a:r>
            <a:r>
              <a:rPr lang="it-IT" dirty="0"/>
              <a:t> </a:t>
            </a:r>
            <a:r>
              <a:rPr lang="it-IT" dirty="0" err="1"/>
              <a:t>belakang</a:t>
            </a:r>
            <a:r>
              <a:rPr lang="it-IT" dirty="0"/>
              <a:t> agar </a:t>
            </a:r>
            <a:r>
              <a:rPr lang="it-IT" dirty="0" err="1"/>
              <a:t>pegawai</a:t>
            </a:r>
            <a:r>
              <a:rPr lang="it-IT" dirty="0"/>
              <a:t> </a:t>
            </a:r>
            <a:r>
              <a:rPr lang="it-IT" dirty="0" err="1"/>
              <a:t>bisa</a:t>
            </a:r>
            <a:r>
              <a:rPr lang="it-IT" dirty="0"/>
              <a:t> </a:t>
            </a:r>
            <a:r>
              <a:rPr lang="it-IT" dirty="0" err="1"/>
              <a:t>meluruskan</a:t>
            </a:r>
            <a:r>
              <a:rPr lang="it-IT" dirty="0"/>
              <a:t> </a:t>
            </a:r>
            <a:r>
              <a:rPr lang="it-IT" dirty="0" err="1"/>
              <a:t>punggungnya</a:t>
            </a:r>
            <a:r>
              <a:rPr lang="it-IT" dirty="0"/>
              <a:t> </a:t>
            </a:r>
            <a:r>
              <a:rPr lang="it-IT" dirty="0" err="1"/>
              <a:t>setelah</a:t>
            </a:r>
            <a:r>
              <a:rPr lang="it-IT" dirty="0"/>
              <a:t> </a:t>
            </a:r>
            <a:r>
              <a:rPr lang="it-IT" dirty="0" err="1"/>
              <a:t>seharian</a:t>
            </a:r>
            <a:r>
              <a:rPr lang="it-IT" dirty="0"/>
              <a:t> </a:t>
            </a:r>
            <a:r>
              <a:rPr lang="it-IT" dirty="0" err="1"/>
              <a:t>berada</a:t>
            </a:r>
            <a:r>
              <a:rPr lang="it-IT" dirty="0"/>
              <a:t> di </a:t>
            </a:r>
            <a:r>
              <a:rPr lang="it-IT" dirty="0" err="1"/>
              <a:t>depan</a:t>
            </a:r>
            <a:r>
              <a:rPr lang="it-IT" dirty="0"/>
              <a:t> </a:t>
            </a:r>
            <a:r>
              <a:rPr lang="it-IT" dirty="0" err="1"/>
              <a:t>meja</a:t>
            </a:r>
            <a:r>
              <a:rPr lang="it-IT" dirty="0"/>
              <a:t>.</a:t>
            </a:r>
          </a:p>
          <a:p>
            <a:r>
              <a:rPr lang="tr-TR" dirty="0"/>
              <a:t>Ada </a:t>
            </a:r>
            <a:r>
              <a:rPr lang="tr-TR" dirty="0" err="1"/>
              <a:t>banyak</a:t>
            </a:r>
            <a:r>
              <a:rPr lang="tr-TR" dirty="0"/>
              <a:t> model </a:t>
            </a:r>
            <a:r>
              <a:rPr lang="tr-TR" dirty="0" err="1"/>
              <a:t>kursi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bisa</a:t>
            </a:r>
            <a:r>
              <a:rPr lang="tr-TR" dirty="0"/>
              <a:t> Anda </a:t>
            </a:r>
            <a:r>
              <a:rPr lang="tr-TR" dirty="0" err="1"/>
              <a:t>temukan</a:t>
            </a:r>
            <a:r>
              <a:rPr lang="tr-TR" dirty="0"/>
              <a:t> </a:t>
            </a:r>
            <a:r>
              <a:rPr lang="tr-TR" dirty="0" err="1"/>
              <a:t>ditoko</a:t>
            </a:r>
            <a:r>
              <a:rPr lang="tr-TR" dirty="0"/>
              <a:t> </a:t>
            </a:r>
            <a:r>
              <a:rPr lang="tr-TR" dirty="0" err="1"/>
              <a:t>perlengkapan</a:t>
            </a:r>
            <a:r>
              <a:rPr lang="tr-TR" dirty="0"/>
              <a:t> </a:t>
            </a:r>
            <a:r>
              <a:rPr lang="tr-TR" dirty="0" err="1"/>
              <a:t>mebel</a:t>
            </a:r>
            <a:r>
              <a:rPr lang="tr-TR" dirty="0"/>
              <a:t>, ada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bentuknya</a:t>
            </a:r>
            <a:r>
              <a:rPr lang="tr-TR" dirty="0"/>
              <a:t> </a:t>
            </a:r>
            <a:r>
              <a:rPr lang="tr-TR" dirty="0" err="1"/>
              <a:t>bundar</a:t>
            </a:r>
            <a:r>
              <a:rPr lang="tr-TR" dirty="0"/>
              <a:t> </a:t>
            </a:r>
            <a:r>
              <a:rPr lang="tr-TR" dirty="0" err="1"/>
              <a:t>dengan</a:t>
            </a:r>
            <a:r>
              <a:rPr lang="tr-TR" dirty="0"/>
              <a:t> </a:t>
            </a:r>
            <a:r>
              <a:rPr lang="tr-TR" dirty="0" err="1"/>
              <a:t>satu</a:t>
            </a:r>
            <a:r>
              <a:rPr lang="tr-TR" dirty="0"/>
              <a:t> </a:t>
            </a:r>
            <a:r>
              <a:rPr lang="tr-TR" dirty="0" err="1"/>
              <a:t>kaki</a:t>
            </a:r>
            <a:r>
              <a:rPr lang="tr-TR" dirty="0"/>
              <a:t> </a:t>
            </a:r>
            <a:r>
              <a:rPr lang="tr-TR" dirty="0" err="1"/>
              <a:t>di</a:t>
            </a:r>
            <a:r>
              <a:rPr lang="tr-TR" dirty="0"/>
              <a:t> </a:t>
            </a:r>
            <a:r>
              <a:rPr lang="tr-TR" dirty="0" err="1"/>
              <a:t>bagian</a:t>
            </a:r>
            <a:r>
              <a:rPr lang="tr-TR" dirty="0"/>
              <a:t> </a:t>
            </a:r>
            <a:r>
              <a:rPr lang="tr-TR" dirty="0" err="1"/>
              <a:t>tengah</a:t>
            </a:r>
            <a:r>
              <a:rPr lang="tr-TR" dirty="0"/>
              <a:t>, ada </a:t>
            </a:r>
            <a:r>
              <a:rPr lang="tr-TR" dirty="0" err="1"/>
              <a:t>juga</a:t>
            </a:r>
            <a:r>
              <a:rPr lang="tr-TR" dirty="0"/>
              <a:t> </a:t>
            </a:r>
            <a:r>
              <a:rPr lang="tr-TR" dirty="0" err="1"/>
              <a:t>kursi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dilengkapi</a:t>
            </a:r>
            <a:r>
              <a:rPr lang="tr-TR" dirty="0"/>
              <a:t> </a:t>
            </a:r>
            <a:r>
              <a:rPr lang="tr-TR" dirty="0" err="1"/>
              <a:t>dengan</a:t>
            </a:r>
            <a:r>
              <a:rPr lang="tr-TR" dirty="0"/>
              <a:t> </a:t>
            </a:r>
            <a:r>
              <a:rPr lang="tr-TR" dirty="0" err="1"/>
              <a:t>sandaran</a:t>
            </a:r>
            <a:r>
              <a:rPr lang="tr-TR" dirty="0"/>
              <a:t> </a:t>
            </a:r>
            <a:r>
              <a:rPr lang="tr-TR" dirty="0" err="1"/>
              <a:t>untuk</a:t>
            </a:r>
            <a:r>
              <a:rPr lang="tr-TR" dirty="0"/>
              <a:t> </a:t>
            </a:r>
            <a:r>
              <a:rPr lang="tr-TR" dirty="0" err="1"/>
              <a:t>kaki</a:t>
            </a:r>
            <a:r>
              <a:rPr lang="tr-TR" dirty="0"/>
              <a:t> </a:t>
            </a:r>
            <a:r>
              <a:rPr lang="tr-TR" dirty="0" err="1"/>
              <a:t>dsb</a:t>
            </a:r>
            <a:r>
              <a:rPr lang="tr-TR" dirty="0"/>
              <a:t>.</a:t>
            </a:r>
          </a:p>
          <a:p>
            <a:r>
              <a:rPr lang="tr-TR" dirty="0" err="1"/>
              <a:t>Kursi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tepat</a:t>
            </a:r>
            <a:r>
              <a:rPr lang="tr-TR" dirty="0"/>
              <a:t> </a:t>
            </a:r>
            <a:r>
              <a:rPr lang="tr-TR" dirty="0" err="1"/>
              <a:t>untuk</a:t>
            </a:r>
            <a:r>
              <a:rPr lang="tr-TR" dirty="0"/>
              <a:t> </a:t>
            </a:r>
            <a:r>
              <a:rPr lang="tr-TR" dirty="0" err="1"/>
              <a:t>menunjang</a:t>
            </a:r>
            <a:r>
              <a:rPr lang="tr-TR" dirty="0"/>
              <a:t> </a:t>
            </a:r>
            <a:r>
              <a:rPr lang="tr-TR" dirty="0" err="1"/>
              <a:t>pekerjaan</a:t>
            </a:r>
            <a:r>
              <a:rPr lang="tr-TR" dirty="0"/>
              <a:t>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/>
              <a:t>kursi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memiliki</a:t>
            </a:r>
            <a:r>
              <a:rPr lang="tr-TR" dirty="0"/>
              <a:t> 4 </a:t>
            </a:r>
            <a:r>
              <a:rPr lang="tr-TR" dirty="0" err="1"/>
              <a:t>buah</a:t>
            </a:r>
            <a:r>
              <a:rPr lang="tr-TR" dirty="0"/>
              <a:t> </a:t>
            </a:r>
            <a:r>
              <a:rPr lang="tr-TR" dirty="0" err="1"/>
              <a:t>kaki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digunakan</a:t>
            </a:r>
            <a:r>
              <a:rPr lang="tr-TR" dirty="0"/>
              <a:t> </a:t>
            </a:r>
            <a:r>
              <a:rPr lang="tr-TR" dirty="0" err="1"/>
              <a:t>untuk</a:t>
            </a:r>
            <a:r>
              <a:rPr lang="tr-TR" dirty="0"/>
              <a:t> </a:t>
            </a:r>
            <a:r>
              <a:rPr lang="tr-TR" dirty="0" err="1"/>
              <a:t>menopang</a:t>
            </a:r>
            <a:r>
              <a:rPr lang="tr-TR" dirty="0"/>
              <a:t> berat </a:t>
            </a:r>
            <a:r>
              <a:rPr lang="tr-TR" dirty="0" err="1"/>
              <a:t>tubuh</a:t>
            </a:r>
            <a:r>
              <a:rPr lang="tr-TR" dirty="0"/>
              <a:t> </a:t>
            </a:r>
            <a:r>
              <a:rPr lang="tr-TR" dirty="0" err="1"/>
              <a:t>orang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duduk</a:t>
            </a:r>
            <a:r>
              <a:rPr lang="tr-TR" dirty="0"/>
              <a:t> </a:t>
            </a:r>
            <a:r>
              <a:rPr lang="tr-TR" dirty="0" err="1"/>
              <a:t>diatasnya</a:t>
            </a:r>
            <a:r>
              <a:rPr lang="tr-TR" dirty="0"/>
              <a:t>.  Model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banyak</a:t>
            </a:r>
            <a:r>
              <a:rPr lang="tr-TR" dirty="0"/>
              <a:t> </a:t>
            </a:r>
            <a:r>
              <a:rPr lang="tr-TR" dirty="0" err="1"/>
              <a:t>digunakan</a:t>
            </a:r>
            <a:r>
              <a:rPr lang="tr-TR" dirty="0"/>
              <a:t> </a:t>
            </a:r>
            <a:r>
              <a:rPr lang="tr-TR" dirty="0" err="1"/>
              <a:t>diperusahaan</a:t>
            </a:r>
            <a:r>
              <a:rPr lang="tr-TR" dirty="0"/>
              <a:t> </a:t>
            </a:r>
            <a:r>
              <a:rPr lang="tr-TR" dirty="0" err="1"/>
              <a:t>atau</a:t>
            </a:r>
            <a:r>
              <a:rPr lang="tr-TR" dirty="0"/>
              <a:t> </a:t>
            </a:r>
            <a:r>
              <a:rPr lang="tr-TR" dirty="0" err="1"/>
              <a:t>instansi</a:t>
            </a:r>
            <a:r>
              <a:rPr lang="tr-TR" dirty="0"/>
              <a:t>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/>
              <a:t>kursi</a:t>
            </a:r>
            <a:r>
              <a:rPr lang="tr-TR" dirty="0"/>
              <a:t> </a:t>
            </a:r>
            <a:r>
              <a:rPr lang="tr-TR" dirty="0" err="1"/>
              <a:t>lipat</a:t>
            </a:r>
            <a:r>
              <a:rPr lang="tr-TR" dirty="0"/>
              <a:t> </a:t>
            </a:r>
            <a:r>
              <a:rPr lang="tr-TR" dirty="0" err="1"/>
              <a:t>karena</a:t>
            </a:r>
            <a:r>
              <a:rPr lang="tr-TR" dirty="0"/>
              <a:t> </a:t>
            </a:r>
            <a:r>
              <a:rPr lang="tr-TR" dirty="0" err="1"/>
              <a:t>lebih</a:t>
            </a:r>
            <a:r>
              <a:rPr lang="tr-TR" dirty="0"/>
              <a:t> </a:t>
            </a:r>
            <a:r>
              <a:rPr lang="tr-TR" dirty="0" err="1"/>
              <a:t>praktis</a:t>
            </a:r>
            <a:r>
              <a:rPr lang="tr-TR" dirty="0"/>
              <a:t> </a:t>
            </a:r>
            <a:r>
              <a:rPr lang="tr-TR" dirty="0" err="1"/>
              <a:t>ketika</a:t>
            </a:r>
            <a:r>
              <a:rPr lang="tr-TR" dirty="0"/>
              <a:t> </a:t>
            </a:r>
            <a:r>
              <a:rPr lang="tr-TR" dirty="0" err="1"/>
              <a:t>disimpan</a:t>
            </a:r>
            <a:r>
              <a:rPr lang="tr-TR" dirty="0"/>
              <a:t> dan </a:t>
            </a:r>
            <a:r>
              <a:rPr lang="tr-TR" dirty="0" err="1"/>
              <a:t>lebih</a:t>
            </a:r>
            <a:r>
              <a:rPr lang="tr-TR" dirty="0"/>
              <a:t> </a:t>
            </a:r>
            <a:r>
              <a:rPr lang="tr-TR" dirty="0" err="1"/>
              <a:t>menghemat</a:t>
            </a:r>
            <a:r>
              <a:rPr lang="tr-TR" dirty="0"/>
              <a:t> </a:t>
            </a:r>
            <a:r>
              <a:rPr lang="tr-TR" dirty="0" err="1"/>
              <a:t>ruangan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5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FURNITURE KANTOR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4570" b="14570"/>
          <a:stretch>
            <a:fillRect/>
          </a:stretch>
        </p:blipFill>
        <p:spPr>
          <a:xfrm>
            <a:off x="4392294" y="3651720"/>
            <a:ext cx="4294505" cy="279198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3" y="1680142"/>
            <a:ext cx="4469469" cy="31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692" b="16692"/>
          <a:stretch>
            <a:fillRect/>
          </a:stretch>
        </p:blipFill>
        <p:spPr>
          <a:xfrm>
            <a:off x="457200" y="1752600"/>
            <a:ext cx="4370191" cy="23225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136" y="3238902"/>
            <a:ext cx="4345990" cy="32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BUAT SKETSA DESIGN FURNITURE KANTOR UNTUK AREA MANAGER, BERIKAN KETERANGAN LENGKAP BERUPA KONSEP DAN IDE MATERIAL YANG DIGUNAKAN SERTA PENGGUNANYA BERASAL DARI MANA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77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15</TotalTime>
  <Words>287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Desain mebel 2</vt:lpstr>
      <vt:lpstr>FURNITURE PERKANTORAN</vt:lpstr>
      <vt:lpstr>PENGERTIAN MEJA</vt:lpstr>
      <vt:lpstr>PENGERTIAN KURSI</vt:lpstr>
      <vt:lpstr>FURNITURE KANTOR</vt:lpstr>
      <vt:lpstr>PowerPoint Presentation</vt:lpstr>
      <vt:lpstr>TUGAS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mebel 2</dc:title>
  <dc:creator>sakundria wardhana</dc:creator>
  <cp:lastModifiedBy>sakundria wardhana</cp:lastModifiedBy>
  <cp:revision>3</cp:revision>
  <dcterms:created xsi:type="dcterms:W3CDTF">2018-07-02T00:40:44Z</dcterms:created>
  <dcterms:modified xsi:type="dcterms:W3CDTF">2018-07-02T00:56:01Z</dcterms:modified>
</cp:coreProperties>
</file>