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2" d="100"/>
          <a:sy n="32" d="100"/>
        </p:scale>
        <p:origin x="-22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BAB18-6191-BA42-A08C-3082D7D6567E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76B67B7-49DF-2249-BABE-117251FC213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BAB18-6191-BA42-A08C-3082D7D6567E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67B7-49DF-2249-BABE-117251FC21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BAB18-6191-BA42-A08C-3082D7D6567E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67B7-49DF-2249-BABE-117251FC21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BAB18-6191-BA42-A08C-3082D7D6567E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67B7-49DF-2249-BABE-117251FC21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BAB18-6191-BA42-A08C-3082D7D6567E}" type="datetimeFigureOut">
              <a:rPr lang="en-US" smtClean="0"/>
              <a:t>7/2/18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67B7-49DF-2249-BABE-117251FC213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BAB18-6191-BA42-A08C-3082D7D6567E}" type="datetimeFigureOut">
              <a:rPr lang="en-US" smtClean="0"/>
              <a:t>7/2/18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67B7-49DF-2249-BABE-117251FC21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BAB18-6191-BA42-A08C-3082D7D6567E}" type="datetimeFigureOut">
              <a:rPr lang="en-US" smtClean="0"/>
              <a:t>7/2/18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67B7-49DF-2249-BABE-117251FC21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BAB18-6191-BA42-A08C-3082D7D6567E}" type="datetimeFigureOut">
              <a:rPr lang="en-US" smtClean="0"/>
              <a:t>7/2/18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67B7-49DF-2249-BABE-117251FC21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BAB18-6191-BA42-A08C-3082D7D6567E}" type="datetimeFigureOut">
              <a:rPr lang="en-US" smtClean="0"/>
              <a:t>7/2/18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67B7-49DF-2249-BABE-117251FC21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BAB18-6191-BA42-A08C-3082D7D6567E}" type="datetimeFigureOut">
              <a:rPr lang="en-US" smtClean="0"/>
              <a:t>7/2/18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67B7-49DF-2249-BABE-117251FC21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BAB18-6191-BA42-A08C-3082D7D6567E}" type="datetimeFigureOut">
              <a:rPr lang="en-US" smtClean="0"/>
              <a:t>7/2/18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67B7-49DF-2249-BABE-117251FC213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E9BAB18-6191-BA42-A08C-3082D7D6567E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76B67B7-49DF-2249-BABE-117251FC213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mebel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perkantoran</a:t>
            </a:r>
            <a:r>
              <a:rPr lang="en-US" dirty="0" smtClean="0"/>
              <a:t>,</a:t>
            </a:r>
          </a:p>
          <a:p>
            <a:r>
              <a:rPr lang="en-US" dirty="0" smtClean="0"/>
              <a:t> office space furniture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mebel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8599" y="5415839"/>
            <a:ext cx="7007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DOSEN : SAKUNDRIA SATYA MURTI WARDHANA </a:t>
            </a:r>
            <a:r>
              <a:rPr lang="en-US" dirty="0" err="1" smtClean="0"/>
              <a:t>Ssn</a:t>
            </a:r>
            <a:r>
              <a:rPr lang="en-US" dirty="0" smtClean="0"/>
              <a:t>, </a:t>
            </a:r>
            <a:r>
              <a:rPr lang="en-US" dirty="0" err="1" smtClean="0"/>
              <a:t>MDes</a:t>
            </a:r>
            <a:r>
              <a:rPr lang="en-US" dirty="0" smtClean="0"/>
              <a:t>, HDII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149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t="447" b="44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78134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128" y="408372"/>
            <a:ext cx="8245528" cy="6235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3629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5</TotalTime>
  <Words>23</Words>
  <Application>Microsoft Macintosh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Apothecary</vt:lpstr>
      <vt:lpstr>Desain mebel 2</vt:lpstr>
      <vt:lpstr>PowerPoint Presentation</vt:lpstr>
      <vt:lpstr>PowerPoint Presentation</vt:lpstr>
    </vt:vector>
  </TitlesOfParts>
  <Company>wardhana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Desain mebel 2</dc:title>
  <dc:creator>sakundria wardhana</dc:creator>
  <cp:lastModifiedBy>sakundria wardhana</cp:lastModifiedBy>
  <cp:revision>1</cp:revision>
  <dcterms:created xsi:type="dcterms:W3CDTF">2018-07-02T03:01:39Z</dcterms:created>
  <dcterms:modified xsi:type="dcterms:W3CDTF">2018-07-02T03:07:25Z</dcterms:modified>
</cp:coreProperties>
</file>