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D4D6DCF-64B6-4B4E-9234-0620269812E1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1066D4-EF97-C44C-8372-CB937C5AE2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4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unit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material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furniture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4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"/>
            <a:ext cx="9144000" cy="646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4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200"/>
            <a:ext cx="9144000" cy="618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08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</TotalTime>
  <Words>44</Words>
  <Application>Microsoft Macintosh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Desain mebel 2</vt:lpstr>
      <vt:lpstr>Assistensi lanjutan </vt:lpstr>
      <vt:lpstr>PowerPoint Presentation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1</cp:revision>
  <dcterms:created xsi:type="dcterms:W3CDTF">2018-07-02T03:07:42Z</dcterms:created>
  <dcterms:modified xsi:type="dcterms:W3CDTF">2018-07-02T03:11:05Z</dcterms:modified>
</cp:coreProperties>
</file>