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3" d="100"/>
          <a:sy n="33" d="100"/>
        </p:scale>
        <p:origin x="-2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9A7F-9C1B-104E-9A29-ABD2941515BB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2340D5E-F33B-2F43-9C61-F3E595110FF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9A7F-9C1B-104E-9A29-ABD2941515BB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0D5E-F33B-2F43-9C61-F3E595110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9A7F-9C1B-104E-9A29-ABD2941515BB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0D5E-F33B-2F43-9C61-F3E595110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9A7F-9C1B-104E-9A29-ABD2941515BB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0D5E-F33B-2F43-9C61-F3E595110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9A7F-9C1B-104E-9A29-ABD2941515BB}" type="datetimeFigureOut">
              <a:rPr lang="en-US" smtClean="0"/>
              <a:t>7/2/18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0D5E-F33B-2F43-9C61-F3E595110FF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9A7F-9C1B-104E-9A29-ABD2941515BB}" type="datetimeFigureOut">
              <a:rPr lang="en-US" smtClean="0"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0D5E-F33B-2F43-9C61-F3E595110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9A7F-9C1B-104E-9A29-ABD2941515BB}" type="datetimeFigureOut">
              <a:rPr lang="en-US" smtClean="0"/>
              <a:t>7/2/18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0D5E-F33B-2F43-9C61-F3E595110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9A7F-9C1B-104E-9A29-ABD2941515BB}" type="datetimeFigureOut">
              <a:rPr lang="en-US" smtClean="0"/>
              <a:t>7/2/18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0D5E-F33B-2F43-9C61-F3E595110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9A7F-9C1B-104E-9A29-ABD2941515BB}" type="datetimeFigureOut">
              <a:rPr lang="en-US" smtClean="0"/>
              <a:t>7/2/18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0D5E-F33B-2F43-9C61-F3E595110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9A7F-9C1B-104E-9A29-ABD2941515BB}" type="datetimeFigureOut">
              <a:rPr lang="en-US" smtClean="0"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0D5E-F33B-2F43-9C61-F3E595110F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9A7F-9C1B-104E-9A29-ABD2941515BB}" type="datetimeFigureOut">
              <a:rPr lang="en-US" smtClean="0"/>
              <a:t>7/2/18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0D5E-F33B-2F43-9C61-F3E595110FF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DA59A7F-9C1B-104E-9A29-ABD2941515BB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2340D5E-F33B-2F43-9C61-F3E595110FF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mebel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perkantoran</a:t>
            </a:r>
            <a:r>
              <a:rPr lang="en-US" dirty="0" smtClean="0"/>
              <a:t>,</a:t>
            </a:r>
          </a:p>
          <a:p>
            <a:r>
              <a:rPr lang="en-US" dirty="0" smtClean="0"/>
              <a:t> office space furniture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mebel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8599" y="5415839"/>
            <a:ext cx="7007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DOSEN : SAKUNDRIA SATYA MURTI WARDHANA </a:t>
            </a:r>
            <a:r>
              <a:rPr lang="en-US" dirty="0" err="1" smtClean="0"/>
              <a:t>Ssn</a:t>
            </a:r>
            <a:r>
              <a:rPr lang="en-US" dirty="0" smtClean="0"/>
              <a:t>, </a:t>
            </a:r>
            <a:r>
              <a:rPr lang="en-US" dirty="0" err="1" smtClean="0"/>
              <a:t>MDes</a:t>
            </a:r>
            <a:r>
              <a:rPr lang="en-US" dirty="0" smtClean="0"/>
              <a:t>, HDII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084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Assitensi</a:t>
            </a:r>
            <a:r>
              <a:rPr lang="en-US" dirty="0" smtClean="0"/>
              <a:t> </a:t>
            </a:r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Mengecek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di </a:t>
            </a:r>
            <a:r>
              <a:rPr lang="en-US" dirty="0" err="1" smtClean="0"/>
              <a:t>kerjakan</a:t>
            </a:r>
            <a:endParaRPr lang="en-US" dirty="0" smtClean="0"/>
          </a:p>
          <a:p>
            <a:r>
              <a:rPr lang="en-US" dirty="0" err="1" smtClean="0"/>
              <a:t>Melihat</a:t>
            </a:r>
            <a:r>
              <a:rPr lang="en-US" dirty="0" smtClean="0"/>
              <a:t> hail product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1;50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490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095" b="20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551557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3</TotalTime>
  <Words>39</Words>
  <Application>Microsoft Macintosh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Apothecary</vt:lpstr>
      <vt:lpstr>Desain mebel 2</vt:lpstr>
      <vt:lpstr>Assitensi lanjutan</vt:lpstr>
      <vt:lpstr>PowerPoint Presentation</vt:lpstr>
    </vt:vector>
  </TitlesOfParts>
  <Company>wardhana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mebel 2</dc:title>
  <dc:creator>sakundria wardhana</dc:creator>
  <cp:lastModifiedBy>sakundria wardhana</cp:lastModifiedBy>
  <cp:revision>2</cp:revision>
  <dcterms:created xsi:type="dcterms:W3CDTF">2018-07-02T03:11:14Z</dcterms:created>
  <dcterms:modified xsi:type="dcterms:W3CDTF">2018-07-02T03:14:44Z</dcterms:modified>
</cp:coreProperties>
</file>