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6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6A57736-B171-DF40-9106-EE91FB230C93}" type="datetimeFigureOut">
              <a:rPr lang="en-US" smtClean="0"/>
              <a:t>7/2/18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87B6C6-9116-F64B-845D-D96D7F6A1E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,</a:t>
            </a:r>
          </a:p>
          <a:p>
            <a:r>
              <a:rPr lang="en-US" dirty="0" smtClean="0"/>
              <a:t> office space furniture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mebel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599" y="5415839"/>
            <a:ext cx="7007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DOSEN : SAKUNDRIA SATYA MURTI WARDHANA </a:t>
            </a:r>
            <a:r>
              <a:rPr lang="en-US" dirty="0" err="1" smtClean="0"/>
              <a:t>Ssn</a:t>
            </a:r>
            <a:r>
              <a:rPr lang="en-US" dirty="0" smtClean="0"/>
              <a:t>, </a:t>
            </a:r>
            <a:r>
              <a:rPr lang="en-US" dirty="0" err="1" smtClean="0"/>
              <a:t>MDes</a:t>
            </a:r>
            <a:r>
              <a:rPr lang="en-US" dirty="0" smtClean="0"/>
              <a:t>, HDII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7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Assistensi</a:t>
            </a:r>
            <a:r>
              <a:rPr lang="en-US" dirty="0" smtClean="0"/>
              <a:t>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mengeni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design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di </a:t>
            </a:r>
            <a:r>
              <a:rPr lang="en-US" dirty="0" err="1" smtClean="0"/>
              <a:t>buat</a:t>
            </a:r>
            <a:endParaRPr lang="en-US" dirty="0" smtClean="0"/>
          </a:p>
          <a:p>
            <a:r>
              <a:rPr lang="en-US" dirty="0" err="1" smtClean="0"/>
              <a:t>Apakah</a:t>
            </a:r>
            <a:r>
              <a:rPr lang="en-US" dirty="0" smtClean="0"/>
              <a:t> design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sdh</a:t>
            </a:r>
            <a:r>
              <a:rPr lang="en-US" dirty="0" smtClean="0"/>
              <a:t> di </a:t>
            </a:r>
            <a:r>
              <a:rPr lang="en-US" dirty="0" err="1" smtClean="0"/>
              <a:t>kerjakan</a:t>
            </a:r>
            <a:r>
              <a:rPr lang="en-US" dirty="0" smtClean="0"/>
              <a:t> 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material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05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8964"/>
            <a:ext cx="5764848" cy="43300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951347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1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</TotalTime>
  <Words>55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Apothecary</vt:lpstr>
      <vt:lpstr>Desain mebel 2</vt:lpstr>
      <vt:lpstr>Assistensi modeling</vt:lpstr>
      <vt:lpstr>PowerPoint Presentation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mebel 2</dc:title>
  <dc:creator>sakundria wardhana</dc:creator>
  <cp:lastModifiedBy>sakundria wardhana</cp:lastModifiedBy>
  <cp:revision>1</cp:revision>
  <dcterms:created xsi:type="dcterms:W3CDTF">2018-07-02T03:14:45Z</dcterms:created>
  <dcterms:modified xsi:type="dcterms:W3CDTF">2018-07-02T03:18:48Z</dcterms:modified>
</cp:coreProperties>
</file>