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A1BF05-FFF4-7D4A-BB9A-6B01CCDF09A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DA878F-29ED-C148-89E6-B487E12B5C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1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pPr lvl="1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/>
            <a:r>
              <a:rPr lang="en-US" dirty="0" err="1" smtClean="0"/>
              <a:t>Konsep</a:t>
            </a:r>
            <a:r>
              <a:rPr lang="en-US" dirty="0" smtClean="0"/>
              <a:t> design</a:t>
            </a:r>
          </a:p>
          <a:p>
            <a:pPr lvl="1"/>
            <a:r>
              <a:rPr lang="en-US" dirty="0" smtClean="0"/>
              <a:t>Material board</a:t>
            </a:r>
          </a:p>
          <a:p>
            <a:pPr lvl="1"/>
            <a:r>
              <a:rPr lang="en-US" dirty="0" err="1" smtClean="0"/>
              <a:t>Moke</a:t>
            </a:r>
            <a:r>
              <a:rPr lang="en-US" dirty="0" smtClean="0"/>
              <a:t> up furniture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33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</TotalTime>
  <Words>38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Desain mebel 2</vt:lpstr>
      <vt:lpstr>Pengumpulan tugas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1</cp:revision>
  <dcterms:created xsi:type="dcterms:W3CDTF">2018-07-02T03:18:59Z</dcterms:created>
  <dcterms:modified xsi:type="dcterms:W3CDTF">2018-07-02T03:20:55Z</dcterms:modified>
</cp:coreProperties>
</file>