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6" d="100"/>
          <a:sy n="26" d="100"/>
        </p:scale>
        <p:origin x="-2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F7E0-4D10-E741-A5CD-4DABCB361EBD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9F99DD-A2DD-1C4F-A7DF-F493A3C08B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F7E0-4D10-E741-A5CD-4DABCB361EBD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99DD-A2DD-1C4F-A7DF-F493A3C08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F7E0-4D10-E741-A5CD-4DABCB361EBD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99DD-A2DD-1C4F-A7DF-F493A3C08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F7E0-4D10-E741-A5CD-4DABCB361EBD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99DD-A2DD-1C4F-A7DF-F493A3C08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F7E0-4D10-E741-A5CD-4DABCB361EBD}" type="datetimeFigureOut">
              <a:rPr lang="en-US" smtClean="0"/>
              <a:t>7/2/18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99DD-A2DD-1C4F-A7DF-F493A3C08B0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F7E0-4D10-E741-A5CD-4DABCB361EBD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99DD-A2DD-1C4F-A7DF-F493A3C08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F7E0-4D10-E741-A5CD-4DABCB361EBD}" type="datetimeFigureOut">
              <a:rPr lang="en-US" smtClean="0"/>
              <a:t>7/2/18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99DD-A2DD-1C4F-A7DF-F493A3C08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F7E0-4D10-E741-A5CD-4DABCB361EBD}" type="datetimeFigureOut">
              <a:rPr lang="en-US" smtClean="0"/>
              <a:t>7/2/18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99DD-A2DD-1C4F-A7DF-F493A3C08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F7E0-4D10-E741-A5CD-4DABCB361EBD}" type="datetimeFigureOut">
              <a:rPr lang="en-US" smtClean="0"/>
              <a:t>7/2/18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99DD-A2DD-1C4F-A7DF-F493A3C08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F7E0-4D10-E741-A5CD-4DABCB361EBD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99DD-A2DD-1C4F-A7DF-F493A3C08B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F7E0-4D10-E741-A5CD-4DABCB361EBD}" type="datetimeFigureOut">
              <a:rPr lang="en-US" smtClean="0"/>
              <a:t>7/2/18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99DD-A2DD-1C4F-A7DF-F493A3C08B0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9E2F7E0-4D10-E741-A5CD-4DABCB361EBD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29F99DD-A2DD-1C4F-A7DF-F493A3C08B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mebel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perkantoran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office space furniture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mebel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8599" y="5415839"/>
            <a:ext cx="700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,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8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ASISTENSI TUGAS SKETSA DESIGN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12339" b="123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787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117" b="101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05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310" r="53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7730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29</TotalTime>
  <Words>27</Words>
  <Application>Microsoft Macintosh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Desain mebel 2</vt:lpstr>
      <vt:lpstr>ASISTENSI TUGAS SKETSA DESIGN</vt:lpstr>
      <vt:lpstr>PowerPoint Presentation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Desain mebel 2</dc:title>
  <dc:creator>sakundria wardhana</dc:creator>
  <cp:lastModifiedBy>sakundria wardhana</cp:lastModifiedBy>
  <cp:revision>2</cp:revision>
  <dcterms:created xsi:type="dcterms:W3CDTF">2018-07-02T00:53:32Z</dcterms:created>
  <dcterms:modified xsi:type="dcterms:W3CDTF">2018-07-02T01:23:18Z</dcterms:modified>
</cp:coreProperties>
</file>