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2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0F02-F8ED-3E4E-AA2A-3E875F1BFB8F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1F5AED-B947-AE43-931A-6359E691D27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0F02-F8ED-3E4E-AA2A-3E875F1BFB8F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ED-B947-AE43-931A-6359E691D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0F02-F8ED-3E4E-AA2A-3E875F1BFB8F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ED-B947-AE43-931A-6359E691D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0F02-F8ED-3E4E-AA2A-3E875F1BFB8F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ED-B947-AE43-931A-6359E691D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0F02-F8ED-3E4E-AA2A-3E875F1BFB8F}" type="datetimeFigureOut">
              <a:rPr lang="en-US" smtClean="0"/>
              <a:t>7/2/18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ED-B947-AE43-931A-6359E691D27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0F02-F8ED-3E4E-AA2A-3E875F1BFB8F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ED-B947-AE43-931A-6359E691D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0F02-F8ED-3E4E-AA2A-3E875F1BFB8F}" type="datetimeFigureOut">
              <a:rPr lang="en-US" smtClean="0"/>
              <a:t>7/2/18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ED-B947-AE43-931A-6359E691D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0F02-F8ED-3E4E-AA2A-3E875F1BFB8F}" type="datetimeFigureOut">
              <a:rPr lang="en-US" smtClean="0"/>
              <a:t>7/2/18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ED-B947-AE43-931A-6359E691D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0F02-F8ED-3E4E-AA2A-3E875F1BFB8F}" type="datetimeFigureOut">
              <a:rPr lang="en-US" smtClean="0"/>
              <a:t>7/2/18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ED-B947-AE43-931A-6359E691D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0F02-F8ED-3E4E-AA2A-3E875F1BFB8F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ED-B947-AE43-931A-6359E691D2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0F02-F8ED-3E4E-AA2A-3E875F1BFB8F}" type="datetimeFigureOut">
              <a:rPr lang="en-US" smtClean="0"/>
              <a:t>7/2/18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5AED-B947-AE43-931A-6359E691D2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95E0F02-F8ED-3E4E-AA2A-3E875F1BFB8F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1F5AED-B947-AE43-931A-6359E691D2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mebel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perkantoran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office space furniture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mebel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8599" y="5415839"/>
            <a:ext cx="700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,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2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3428" b="234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8596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11</TotalTime>
  <Words>25</Words>
  <Application>Microsoft Macintosh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Apothecary</vt:lpstr>
      <vt:lpstr>Desain mebel 2</vt:lpstr>
      <vt:lpstr>Presentasi tugas 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Desain mebel 2</dc:title>
  <dc:creator>sakundria wardhana</dc:creator>
  <cp:lastModifiedBy>sakundria wardhana</cp:lastModifiedBy>
  <cp:revision>2</cp:revision>
  <dcterms:created xsi:type="dcterms:W3CDTF">2018-07-02T01:23:27Z</dcterms:created>
  <dcterms:modified xsi:type="dcterms:W3CDTF">2018-07-02T01:34:38Z</dcterms:modified>
</cp:coreProperties>
</file>