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2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4A0E06-7522-1948-949A-667FCBACC3D8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AC9FE7-D493-0A41-ADFF-788F87F1F0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0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receptionis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interior 3</a:t>
            </a:r>
          </a:p>
          <a:p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komplit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7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70" b="1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912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3428" b="234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562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23428" b="234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9627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18</TotalTime>
  <Words>50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Desain mebel 2</vt:lpstr>
      <vt:lpstr>Tugas 2 </vt:lpstr>
      <vt:lpstr>PowerPoint Presentation</vt:lpstr>
      <vt:lpstr>PowerPoint Presentation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2</cp:revision>
  <dcterms:created xsi:type="dcterms:W3CDTF">2018-07-02T01:34:51Z</dcterms:created>
  <dcterms:modified xsi:type="dcterms:W3CDTF">2018-07-02T01:53:39Z</dcterms:modified>
</cp:coreProperties>
</file>