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6" d="100"/>
          <a:sy n="26" d="100"/>
        </p:scale>
        <p:origin x="-29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A3D6-93C0-9544-B1E9-1DC9BC32D9DE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952FE32-32F6-EA41-BE82-22677F6F6B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A3D6-93C0-9544-B1E9-1DC9BC32D9DE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FE32-32F6-EA41-BE82-22677F6F6B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A3D6-93C0-9544-B1E9-1DC9BC32D9DE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FE32-32F6-EA41-BE82-22677F6F6B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A3D6-93C0-9544-B1E9-1DC9BC32D9DE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FE32-32F6-EA41-BE82-22677F6F6B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A3D6-93C0-9544-B1E9-1DC9BC32D9DE}" type="datetimeFigureOut">
              <a:rPr lang="en-US" smtClean="0"/>
              <a:t>7/2/18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FE32-32F6-EA41-BE82-22677F6F6BE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A3D6-93C0-9544-B1E9-1DC9BC32D9DE}" type="datetimeFigureOut">
              <a:rPr lang="en-US" smtClean="0"/>
              <a:t>7/2/18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FE32-32F6-EA41-BE82-22677F6F6B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A3D6-93C0-9544-B1E9-1DC9BC32D9DE}" type="datetimeFigureOut">
              <a:rPr lang="en-US" smtClean="0"/>
              <a:t>7/2/18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FE32-32F6-EA41-BE82-22677F6F6B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A3D6-93C0-9544-B1E9-1DC9BC32D9DE}" type="datetimeFigureOut">
              <a:rPr lang="en-US" smtClean="0"/>
              <a:t>7/2/18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FE32-32F6-EA41-BE82-22677F6F6B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A3D6-93C0-9544-B1E9-1DC9BC32D9DE}" type="datetimeFigureOut">
              <a:rPr lang="en-US" smtClean="0"/>
              <a:t>7/2/18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FE32-32F6-EA41-BE82-22677F6F6B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A3D6-93C0-9544-B1E9-1DC9BC32D9DE}" type="datetimeFigureOut">
              <a:rPr lang="en-US" smtClean="0"/>
              <a:t>7/2/18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FE32-32F6-EA41-BE82-22677F6F6B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A3D6-93C0-9544-B1E9-1DC9BC32D9DE}" type="datetimeFigureOut">
              <a:rPr lang="en-US" smtClean="0"/>
              <a:t>7/2/18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FE32-32F6-EA41-BE82-22677F6F6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0DFA3D6-93C0-9544-B1E9-1DC9BC32D9DE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952FE32-32F6-EA41-BE82-22677F6F6B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mebel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perkantoran</a:t>
            </a:r>
            <a:r>
              <a:rPr lang="en-US" dirty="0" smtClean="0"/>
              <a:t>,</a:t>
            </a:r>
          </a:p>
          <a:p>
            <a:r>
              <a:rPr lang="en-US" dirty="0" smtClean="0"/>
              <a:t> office space furniture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mebel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8599" y="5415839"/>
            <a:ext cx="7007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DOSEN : SAKUNDRIA SATYA MURTI WARDHANA </a:t>
            </a:r>
            <a:r>
              <a:rPr lang="en-US" dirty="0" err="1" smtClean="0"/>
              <a:t>Ssn</a:t>
            </a:r>
            <a:r>
              <a:rPr lang="en-US" dirty="0" smtClean="0"/>
              <a:t>, </a:t>
            </a:r>
            <a:r>
              <a:rPr lang="en-US" dirty="0" err="1" smtClean="0"/>
              <a:t>MDes</a:t>
            </a:r>
            <a:r>
              <a:rPr lang="en-US" dirty="0" smtClean="0"/>
              <a:t>, HDII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1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Assistensi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570" b="145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3838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5199" b="251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5597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570" b="145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0929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42</TotalTime>
  <Words>26</Words>
  <Application>Microsoft Macintosh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Apothecary</vt:lpstr>
      <vt:lpstr>Desain mebel 2</vt:lpstr>
      <vt:lpstr>Assistensi tugas 2</vt:lpstr>
      <vt:lpstr>PowerPoint Presentation</vt:lpstr>
      <vt:lpstr>PowerPoint Presentation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Desain mebel 2</dc:title>
  <dc:creator>sakundria wardhana</dc:creator>
  <cp:lastModifiedBy>sakundria wardhana</cp:lastModifiedBy>
  <cp:revision>2</cp:revision>
  <dcterms:created xsi:type="dcterms:W3CDTF">2018-07-02T01:54:08Z</dcterms:created>
  <dcterms:modified xsi:type="dcterms:W3CDTF">2018-07-02T02:36:20Z</dcterms:modified>
</cp:coreProperties>
</file>