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37F4-C8DB-7A4B-9738-DA49FF3B27CB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4FE563-BF06-C147-A455-7253554CF1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37F4-C8DB-7A4B-9738-DA49FF3B27CB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63-BF06-C147-A455-7253554CF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37F4-C8DB-7A4B-9738-DA49FF3B27CB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63-BF06-C147-A455-7253554CF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37F4-C8DB-7A4B-9738-DA49FF3B27CB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63-BF06-C147-A455-7253554CF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37F4-C8DB-7A4B-9738-DA49FF3B27CB}" type="datetimeFigureOut">
              <a:rPr lang="en-US" smtClean="0"/>
              <a:t>7/2/18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63-BF06-C147-A455-7253554CF1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37F4-C8DB-7A4B-9738-DA49FF3B27CB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63-BF06-C147-A455-7253554CF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37F4-C8DB-7A4B-9738-DA49FF3B27CB}" type="datetimeFigureOut">
              <a:rPr lang="en-US" smtClean="0"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63-BF06-C147-A455-7253554CF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37F4-C8DB-7A4B-9738-DA49FF3B27CB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63-BF06-C147-A455-7253554CF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37F4-C8DB-7A4B-9738-DA49FF3B27CB}" type="datetimeFigureOut">
              <a:rPr lang="en-US" smtClean="0"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63-BF06-C147-A455-7253554CF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37F4-C8DB-7A4B-9738-DA49FF3B27CB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63-BF06-C147-A455-7253554CF1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37F4-C8DB-7A4B-9738-DA49FF3B27CB}" type="datetimeFigureOut">
              <a:rPr lang="en-US" smtClean="0"/>
              <a:t>7/2/18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63-BF06-C147-A455-7253554CF1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0837F4-C8DB-7A4B-9738-DA49FF3B27CB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4FE563-BF06-C147-A455-7253554CF1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perkantoran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office space furniture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8599" y="5415839"/>
            <a:ext cx="700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,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1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388" b="9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254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493" b="20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269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10</TotalTime>
  <Words>26</Words>
  <Application>Microsoft Macintosh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Apothecary</vt:lpstr>
      <vt:lpstr>Desain mebel 2</vt:lpstr>
      <vt:lpstr>Assistensi gambar tampak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mebel 2</dc:title>
  <dc:creator>sakundria wardhana</dc:creator>
  <cp:lastModifiedBy>sakundria wardhana</cp:lastModifiedBy>
  <cp:revision>1</cp:revision>
  <dcterms:created xsi:type="dcterms:W3CDTF">2018-07-02T02:39:45Z</dcterms:created>
  <dcterms:modified xsi:type="dcterms:W3CDTF">2018-07-02T02:50:17Z</dcterms:modified>
</cp:coreProperties>
</file>