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6" d="100"/>
          <a:sy n="46" d="100"/>
        </p:scale>
        <p:origin x="-21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560D-5F44-8F4D-B747-95959C136F41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D7EE781-F87D-FC45-8C00-553A9571DD9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560D-5F44-8F4D-B747-95959C136F41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EE781-F87D-FC45-8C00-553A9571DD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560D-5F44-8F4D-B747-95959C136F41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EE781-F87D-FC45-8C00-553A9571DD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560D-5F44-8F4D-B747-95959C136F41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EE781-F87D-FC45-8C00-553A9571DD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560D-5F44-8F4D-B747-95959C136F41}" type="datetimeFigureOut">
              <a:rPr lang="en-US" smtClean="0"/>
              <a:t>7/2/18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EE781-F87D-FC45-8C00-553A9571DD9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560D-5F44-8F4D-B747-95959C136F41}" type="datetimeFigureOut">
              <a:rPr lang="en-US" smtClean="0"/>
              <a:t>7/2/18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EE781-F87D-FC45-8C00-553A9571DD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560D-5F44-8F4D-B747-95959C136F41}" type="datetimeFigureOut">
              <a:rPr lang="en-US" smtClean="0"/>
              <a:t>7/2/18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EE781-F87D-FC45-8C00-553A9571DD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560D-5F44-8F4D-B747-95959C136F41}" type="datetimeFigureOut">
              <a:rPr lang="en-US" smtClean="0"/>
              <a:t>7/2/18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EE781-F87D-FC45-8C00-553A9571DD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560D-5F44-8F4D-B747-95959C136F41}" type="datetimeFigureOut">
              <a:rPr lang="en-US" smtClean="0"/>
              <a:t>7/2/18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EE781-F87D-FC45-8C00-553A9571DD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560D-5F44-8F4D-B747-95959C136F41}" type="datetimeFigureOut">
              <a:rPr lang="en-US" smtClean="0"/>
              <a:t>7/2/18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EE781-F87D-FC45-8C00-553A9571DD9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560D-5F44-8F4D-B747-95959C136F41}" type="datetimeFigureOut">
              <a:rPr lang="en-US" smtClean="0"/>
              <a:t>7/2/18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EE781-F87D-FC45-8C00-553A9571DD9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603560D-5F44-8F4D-B747-95959C136F41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D7EE781-F87D-FC45-8C00-553A9571DD9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mebel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perkantoran</a:t>
            </a:r>
            <a:r>
              <a:rPr lang="en-US" dirty="0" smtClean="0"/>
              <a:t>,</a:t>
            </a:r>
          </a:p>
          <a:p>
            <a:r>
              <a:rPr lang="en-US" dirty="0" smtClean="0"/>
              <a:t> office space furniture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mebel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8599" y="5415839"/>
            <a:ext cx="7007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DOSEN : SAKUNDRIA SATYA MURTI WARDHANA </a:t>
            </a:r>
            <a:r>
              <a:rPr lang="en-US" dirty="0" err="1" smtClean="0"/>
              <a:t>Ssn</a:t>
            </a:r>
            <a:r>
              <a:rPr lang="en-US" dirty="0" smtClean="0"/>
              <a:t>, </a:t>
            </a:r>
            <a:r>
              <a:rPr lang="en-US" dirty="0" err="1" smtClean="0"/>
              <a:t>MDes</a:t>
            </a:r>
            <a:r>
              <a:rPr lang="en-US" dirty="0" smtClean="0"/>
              <a:t>, HDII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84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Asistensi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potongan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8215" b="182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59330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3578" b="1357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013321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6</TotalTime>
  <Words>26</Words>
  <Application>Microsoft Macintosh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Apothecary</vt:lpstr>
      <vt:lpstr>Desain mebel 2</vt:lpstr>
      <vt:lpstr>Asistensi gambar potongan</vt:lpstr>
      <vt:lpstr>PowerPoint Presentation</vt:lpstr>
    </vt:vector>
  </TitlesOfParts>
  <Company>wardhana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Desain mebel 2</dc:title>
  <dc:creator>sakundria wardhana</dc:creator>
  <cp:lastModifiedBy>sakundria wardhana</cp:lastModifiedBy>
  <cp:revision>2</cp:revision>
  <dcterms:created xsi:type="dcterms:W3CDTF">2018-07-02T02:50:45Z</dcterms:created>
  <dcterms:modified xsi:type="dcterms:W3CDTF">2018-07-02T02:57:41Z</dcterms:modified>
</cp:coreProperties>
</file>