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2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BC4374-4D01-C54C-981F-DD830E810654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62013E-BBBD-8049-A5F2-6FFC782207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office space furniture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mebel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599" y="5415839"/>
            <a:ext cx="700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,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8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662" b="28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135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680" b="12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3125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</TotalTime>
  <Words>27</Words>
  <Application>Microsoft Macintosh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Apothecary</vt:lpstr>
      <vt:lpstr>Desain mebel 2</vt:lpstr>
      <vt:lpstr>Assistensi gambar detil potongan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mebel 2</dc:title>
  <dc:creator>sakundria wardhana</dc:creator>
  <cp:lastModifiedBy>sakundria wardhana</cp:lastModifiedBy>
  <cp:revision>2</cp:revision>
  <dcterms:created xsi:type="dcterms:W3CDTF">2018-07-02T02:53:30Z</dcterms:created>
  <dcterms:modified xsi:type="dcterms:W3CDTF">2018-07-02T02:56:59Z</dcterms:modified>
</cp:coreProperties>
</file>