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2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F48A57-D2A0-0943-9BFB-1E30038ECFC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BA3AFB-A037-954C-A68D-EE236C6B01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8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furniture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sambungannya</a:t>
            </a:r>
            <a:endParaRPr lang="en-US" dirty="0" smtClean="0"/>
          </a:p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material di </a:t>
            </a:r>
            <a:r>
              <a:rPr lang="en-US" dirty="0" err="1" smtClean="0"/>
              <a:t>sebuah</a:t>
            </a:r>
            <a:r>
              <a:rPr lang="en-US" dirty="0" smtClean="0"/>
              <a:t> furniture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material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8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680" b="126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4645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</TotalTime>
  <Words>55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Desain mebel 2</vt:lpstr>
      <vt:lpstr>Assistensi detil mebel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1</cp:revision>
  <dcterms:created xsi:type="dcterms:W3CDTF">2018-07-02T02:57:25Z</dcterms:created>
  <dcterms:modified xsi:type="dcterms:W3CDTF">2018-07-02T03:01:15Z</dcterms:modified>
</cp:coreProperties>
</file>