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4F43A-DABA-4A9D-813B-E7A37DAC629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84291-CDC2-4A1B-95AF-411410E2EB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D24C53-E697-4EBF-861F-34D0CCE07E65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E2DD16-D4E5-4D42-A3D6-322B17ABD0E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FISIKA BANGUNAN</a:t>
            </a:r>
            <a:br>
              <a:rPr lang="en-US" b="1" dirty="0" smtClean="0"/>
            </a:br>
            <a:r>
              <a:rPr lang="en-US" sz="3200" b="1" dirty="0" err="1" smtClean="0"/>
              <a:t>Pertemuan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</a:t>
            </a:r>
            <a:r>
              <a:rPr lang="en-US" sz="3200" b="1" dirty="0" smtClean="0"/>
              <a:t> 1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Interior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Fakultas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Industri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Kreatif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Universitas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Unggul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Muhammad </a:t>
            </a:r>
            <a:r>
              <a:rPr lang="en-US" b="1" dirty="0" err="1" smtClean="0"/>
              <a:t>Fauzi</a:t>
            </a:r>
            <a:r>
              <a:rPr lang="en-US" b="1" dirty="0" smtClean="0"/>
              <a:t>. </a:t>
            </a:r>
            <a:r>
              <a:rPr lang="en-US" b="1" dirty="0" err="1" smtClean="0"/>
              <a:t>S.Des</a:t>
            </a:r>
            <a:r>
              <a:rPr lang="en-US" b="1" dirty="0" smtClean="0"/>
              <a:t>., </a:t>
            </a:r>
            <a:r>
              <a:rPr lang="en-US" b="1" dirty="0" err="1" smtClean="0"/>
              <a:t>M.Des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4800600" cy="1143000"/>
          </a:xfrm>
        </p:spPr>
        <p:txBody>
          <a:bodyPr/>
          <a:lstStyle/>
          <a:p>
            <a:pPr algn="l"/>
            <a:r>
              <a:rPr lang="en-US" b="1" dirty="0" err="1" smtClean="0"/>
              <a:t>Pengantar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6553200" cy="3276600"/>
          </a:xfrm>
        </p:spPr>
        <p:txBody>
          <a:bodyPr>
            <a:normAutofit lnSpcReduction="10000"/>
          </a:bodyPr>
          <a:lstStyle/>
          <a:p>
            <a:pPr lvl="3">
              <a:buFont typeface="Wingdings" pitchFamily="2" charset="2"/>
              <a:buChar char="Ø"/>
            </a:pPr>
            <a:r>
              <a:rPr lang="en-US" sz="2800" dirty="0" err="1" smtClean="0"/>
              <a:t>Maksud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endParaRPr lang="en-US" sz="2800" dirty="0"/>
          </a:p>
          <a:p>
            <a:pPr lvl="3">
              <a:buFont typeface="Wingdings" pitchFamily="2" charset="2"/>
              <a:buChar char="Ø"/>
            </a:pP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endParaRPr lang="en-US" sz="2800" dirty="0"/>
          </a:p>
          <a:p>
            <a:pPr lvl="3">
              <a:buFont typeface="Wingdings" pitchFamily="2" charset="2"/>
              <a:buChar char="Ø"/>
            </a:pP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</a:t>
            </a:r>
            <a:endParaRPr lang="en-US" sz="2800" dirty="0"/>
          </a:p>
          <a:p>
            <a:pPr lvl="3">
              <a:buFont typeface="Wingdings" pitchFamily="2" charset="2"/>
              <a:buChar char="Ø"/>
            </a:pPr>
            <a:r>
              <a:rPr lang="en-US" sz="2800" dirty="0" err="1"/>
              <a:t>Pengantar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</a:p>
          <a:p>
            <a:pPr lvl="3">
              <a:buFont typeface="Wingdings" pitchFamily="2" charset="2"/>
              <a:buChar char="Ø"/>
            </a:pPr>
            <a:r>
              <a:rPr lang="en-US" sz="2800" dirty="0" err="1"/>
              <a:t>Konsep-konsep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endParaRPr lang="en-US" sz="2800" dirty="0"/>
          </a:p>
          <a:p>
            <a:pPr lvl="3">
              <a:buFont typeface="Wingdings" pitchFamily="2" charset="2"/>
              <a:buChar char="Ø"/>
            </a:pPr>
            <a:r>
              <a:rPr lang="en-US" sz="2800" dirty="0" err="1"/>
              <a:t>Dasar-dasar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7086600" cy="838200"/>
          </a:xfrm>
        </p:spPr>
        <p:txBody>
          <a:bodyPr>
            <a:no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4000" b="1" dirty="0" err="1" smtClean="0"/>
              <a:t>Maksud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/>
              <a:t>T</a:t>
            </a:r>
            <a:r>
              <a:rPr lang="en-US" sz="4000" b="1" dirty="0" err="1" smtClean="0"/>
              <a:t>ujuan</a:t>
            </a:r>
            <a:r>
              <a:rPr lang="en-US" sz="4000" b="1" dirty="0" smtClean="0"/>
              <a:t>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erkuliahan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1"/>
            <a:ext cx="5867400" cy="48005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,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(</a:t>
            </a:r>
            <a:r>
              <a:rPr lang="en-US" dirty="0" err="1"/>
              <a:t>orientasi</a:t>
            </a:r>
            <a:r>
              <a:rPr lang="en-US" dirty="0"/>
              <a:t>/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), </a:t>
            </a:r>
            <a:r>
              <a:rPr lang="en-US" dirty="0" err="1"/>
              <a:t>penghawaan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ventilasi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kelembaban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temperature yang ideal,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ditanggulangi</a:t>
            </a:r>
            <a:r>
              <a:rPr lang="en-US" dirty="0"/>
              <a:t>,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/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, </a:t>
            </a:r>
            <a:r>
              <a:rPr lang="en-US" dirty="0" err="1"/>
              <a:t>rambatan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57912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 </a:t>
            </a:r>
          </a:p>
          <a:p>
            <a:pPr lvl="0"/>
            <a:r>
              <a:rPr lang="en-US" dirty="0" err="1" smtClean="0"/>
              <a:t>Kehadiran</a:t>
            </a:r>
            <a:endParaRPr lang="en-US" dirty="0"/>
          </a:p>
          <a:p>
            <a:pPr lvl="0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 smtClean="0"/>
              <a:t>individu</a:t>
            </a:r>
            <a:endParaRPr lang="en-US" dirty="0"/>
          </a:p>
          <a:p>
            <a:pPr lvl="0"/>
            <a:r>
              <a:rPr lang="en-US" dirty="0" err="1"/>
              <a:t>Ujian</a:t>
            </a:r>
            <a:r>
              <a:rPr lang="en-US" dirty="0"/>
              <a:t> Tengah </a:t>
            </a:r>
            <a:r>
              <a:rPr lang="en-US" dirty="0" smtClean="0"/>
              <a:t>Semester</a:t>
            </a:r>
            <a:endParaRPr lang="en-US" dirty="0"/>
          </a:p>
          <a:p>
            <a:pPr lvl="0"/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smtClean="0"/>
              <a:t>Semester</a:t>
            </a:r>
            <a:endParaRPr lang="en-US" dirty="0"/>
          </a:p>
          <a:p>
            <a:pPr lvl="0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 smtClean="0"/>
              <a:t>Asistensi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4419600" cy="990600"/>
          </a:xfrm>
        </p:spPr>
        <p:txBody>
          <a:bodyPr/>
          <a:lstStyle/>
          <a:p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Lingkup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4724400" cy="4953000"/>
          </a:xfrm>
        </p:spPr>
        <p:txBody>
          <a:bodyPr>
            <a:normAutofit fontScale="550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bangunan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bangunan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/>
              <a:t>matahari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hujan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kelembaban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angin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Pencahayaan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</a:t>
            </a:r>
            <a:r>
              <a:rPr lang="en-US" dirty="0" err="1" smtClean="0"/>
              <a:t>Alami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/>
              <a:t>Matahari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Penghawaan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Alami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udara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Ventilasi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Akustik</a:t>
            </a:r>
            <a:r>
              <a:rPr lang="en-US" dirty="0"/>
              <a:t> interior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Eksterior</a:t>
            </a:r>
            <a:endParaRPr lang="en-US" sz="3200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Rambatan</a:t>
            </a:r>
            <a:r>
              <a:rPr lang="en-US" dirty="0"/>
              <a:t> </a:t>
            </a:r>
            <a:r>
              <a:rPr lang="en-US" dirty="0" err="1"/>
              <a:t>Bunyi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Pengantar</a:t>
            </a:r>
            <a:r>
              <a:rPr lang="en-US" b="1" dirty="0"/>
              <a:t> </a:t>
            </a:r>
            <a:r>
              <a:rPr lang="en-US" b="1" dirty="0" err="1"/>
              <a:t>Fisika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5334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/>
              <a:t>tinggal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tropika</a:t>
            </a:r>
            <a:r>
              <a:rPr lang="en-US" b="1" dirty="0"/>
              <a:t> </a:t>
            </a:r>
            <a:r>
              <a:rPr lang="en-US" b="1" dirty="0" err="1" smtClean="0"/>
              <a:t>lembab</a:t>
            </a:r>
            <a:r>
              <a:rPr lang="en-US" b="1" dirty="0" smtClean="0"/>
              <a:t>”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58140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 </a:t>
            </a:r>
            <a:r>
              <a:rPr lang="en-US" i="1" dirty="0"/>
              <a:t>isotherm</a:t>
            </a:r>
            <a:r>
              <a:rPr lang="en-US" dirty="0"/>
              <a:t> 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23,5° </a:t>
            </a:r>
            <a:r>
              <a:rPr lang="en-US" dirty="0" err="1"/>
              <a:t>lintang</a:t>
            </a:r>
            <a:r>
              <a:rPr lang="en-US" dirty="0"/>
              <a:t> </a:t>
            </a:r>
            <a:r>
              <a:rPr lang="en-US" dirty="0" err="1"/>
              <a:t>utara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23,5° </a:t>
            </a:r>
            <a:r>
              <a:rPr lang="en-US" dirty="0" err="1"/>
              <a:t>lintang</a:t>
            </a:r>
            <a:r>
              <a:rPr lang="en-US" dirty="0"/>
              <a:t> </a:t>
            </a:r>
            <a:r>
              <a:rPr lang="en-US" dirty="0" err="1"/>
              <a:t>selatan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yang </a:t>
            </a:r>
            <a:r>
              <a:rPr lang="en-US" dirty="0" smtClean="0"/>
              <a:t>savanna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gurun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lembab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, </a:t>
            </a:r>
            <a:r>
              <a:rPr lang="en-US" dirty="0" err="1"/>
              <a:t>daerah-daerah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savanna </a:t>
            </a:r>
            <a:r>
              <a:rPr lang="en-US" dirty="0" err="1"/>
              <a:t>lembab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Indonesia </a:t>
            </a:r>
            <a:r>
              <a:rPr lang="en-US" sz="3100" b="1" dirty="0" err="1" smtClean="0"/>
              <a:t>sendiri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termasuk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iklim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tropis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basah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atau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daerah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hangat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lembab</a:t>
            </a:r>
            <a:r>
              <a:rPr lang="en-US" sz="3100" b="1" dirty="0" smtClean="0"/>
              <a:t> yang </a:t>
            </a:r>
            <a:r>
              <a:rPr lang="en-US" sz="3100" b="1" dirty="0" err="1" smtClean="0"/>
              <a:t>ditandai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dengan</a:t>
            </a:r>
            <a:r>
              <a:rPr lang="en-US" sz="31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 smtClean="0"/>
              <a:t>tinggi</a:t>
            </a:r>
            <a:endParaRPr lang="en-US" dirty="0"/>
          </a:p>
          <a:p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smtClean="0"/>
              <a:t>18°C</a:t>
            </a:r>
            <a:endParaRPr lang="en-US" dirty="0"/>
          </a:p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kencang</a:t>
            </a:r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pula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 err="1"/>
              <a:t>Kelembaban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 smtClean="0"/>
              <a:t>rendah</a:t>
            </a:r>
            <a:endParaRPr lang="en-US" dirty="0"/>
          </a:p>
          <a:p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awan</a:t>
            </a:r>
            <a:endParaRPr lang="en-US" dirty="0"/>
          </a:p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gurun</a:t>
            </a:r>
            <a:r>
              <a:rPr lang="en-US" dirty="0"/>
              <a:t> 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hujan</a:t>
            </a:r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sore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batu-batu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ekstrem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Konsep-konsep</a:t>
            </a:r>
            <a:r>
              <a:rPr lang="en-US" b="1" dirty="0"/>
              <a:t> </a:t>
            </a:r>
            <a:r>
              <a:rPr lang="en-US" b="1" dirty="0" err="1"/>
              <a:t>Fisika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543800" cy="3810000"/>
          </a:xfrm>
        </p:spPr>
        <p:txBody>
          <a:bodyPr/>
          <a:lstStyle/>
          <a:p>
            <a:pPr lvl="0">
              <a:buNone/>
            </a:pP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tapak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  <a:endParaRPr lang="en-US" sz="3600" dirty="0"/>
          </a:p>
          <a:p>
            <a:pPr lvl="1"/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, </a:t>
            </a:r>
            <a:r>
              <a:rPr lang="en-US" dirty="0" err="1"/>
              <a:t>lembah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dataran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air </a:t>
            </a:r>
            <a:r>
              <a:rPr lang="en-US" dirty="0" err="1"/>
              <a:t>luas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Ketinggian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Keluasan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Kelembaban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b="1" dirty="0" err="1" smtClean="0"/>
              <a:t>Dasar-dasar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Fisika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Bangunan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secara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umum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32037"/>
            <a:ext cx="7315200" cy="3840163"/>
          </a:xfrm>
        </p:spPr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endParaRPr lang="en-US" sz="3600" dirty="0"/>
          </a:p>
          <a:p>
            <a:pPr lvl="1"/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endParaRPr lang="en-US" sz="3200" dirty="0"/>
          </a:p>
          <a:p>
            <a:pPr lvl="1"/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kelembaban</a:t>
            </a:r>
            <a:endParaRPr lang="en-US" sz="3200" dirty="0"/>
          </a:p>
          <a:p>
            <a:pPr lvl="1"/>
            <a:r>
              <a:rPr lang="en-US" dirty="0" err="1"/>
              <a:t>Angin</a:t>
            </a:r>
            <a:r>
              <a:rPr lang="en-US" dirty="0"/>
              <a:t> </a:t>
            </a:r>
            <a:endParaRPr lang="en-US" sz="3200" dirty="0"/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sz="3600" dirty="0"/>
          </a:p>
          <a:p>
            <a:pPr lvl="0"/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351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FISIKA BANGUNAN Pertemuan Ke 1 </vt:lpstr>
      <vt:lpstr>Pengantar Umum</vt:lpstr>
      <vt:lpstr>Maksud dan Tujuan Perkuliahan </vt:lpstr>
      <vt:lpstr>Rencana Perkuliahan</vt:lpstr>
      <vt:lpstr>Ruang Lingkup</vt:lpstr>
      <vt:lpstr>Pengantar Fisika Bangunan  </vt:lpstr>
      <vt:lpstr>Indonesia sendiri termasuk dalam iklim tropis basah atau daerah hangat lembab yang ditandai dengan: </vt:lpstr>
      <vt:lpstr>Konsep-konsep Fisika Bangunan </vt:lpstr>
      <vt:lpstr>Dasar-dasar Fisika Bangunan secara umum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1</dc:title>
  <dc:creator>azie</dc:creator>
  <cp:lastModifiedBy>azie</cp:lastModifiedBy>
  <cp:revision>8</cp:revision>
  <dcterms:created xsi:type="dcterms:W3CDTF">2018-03-22T01:32:40Z</dcterms:created>
  <dcterms:modified xsi:type="dcterms:W3CDTF">2018-03-22T02:51:37Z</dcterms:modified>
</cp:coreProperties>
</file>