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FC49A-13EB-4833-B3B4-F2E6ACB5F2AE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571500" y="714375"/>
            <a:ext cx="7772400" cy="1470025"/>
          </a:xfrm>
        </p:spPr>
        <p:txBody>
          <a:bodyPr/>
          <a:lstStyle/>
          <a:p>
            <a:r>
              <a:rPr lang="en-US" b="1" dirty="0" smtClean="0"/>
              <a:t>FISIKA BANGUNAN</a:t>
            </a:r>
            <a:br>
              <a:rPr lang="en-US" b="1" dirty="0" smtClean="0"/>
            </a:br>
            <a:r>
              <a:rPr lang="en-US" sz="3200" b="1" dirty="0" err="1" smtClean="0"/>
              <a:t>Pertemuan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</a:t>
            </a:r>
            <a:r>
              <a:rPr lang="en-US" sz="3200" b="1" dirty="0" smtClean="0"/>
              <a:t> </a:t>
            </a:r>
            <a:r>
              <a:rPr lang="en-US" sz="3200" b="1" dirty="0" smtClean="0"/>
              <a:t>10</a:t>
            </a:r>
            <a:endParaRPr lang="en-US" sz="32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05400"/>
            <a:ext cx="6553200" cy="990600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tx1"/>
                </a:solidFill>
              </a:rPr>
              <a:t>Program </a:t>
            </a:r>
            <a:r>
              <a:rPr lang="en-US" b="1" dirty="0" err="1" smtClean="0">
                <a:solidFill>
                  <a:schemeClr val="tx1"/>
                </a:solidFill>
              </a:rPr>
              <a:t>Studi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Desain</a:t>
            </a:r>
            <a:r>
              <a:rPr lang="en-US" b="1" dirty="0" smtClean="0">
                <a:solidFill>
                  <a:schemeClr val="tx1"/>
                </a:solidFill>
              </a:rPr>
              <a:t> Interior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err="1" smtClean="0">
                <a:solidFill>
                  <a:schemeClr val="tx1"/>
                </a:solidFill>
              </a:rPr>
              <a:t>Fakultas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Desain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Industri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Kreatif</a:t>
            </a:r>
            <a:endParaRPr lang="en-US" b="1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err="1" smtClean="0">
                <a:solidFill>
                  <a:schemeClr val="tx1"/>
                </a:solidFill>
              </a:rPr>
              <a:t>Universitas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Esa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Unggul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2500313" y="3429000"/>
            <a:ext cx="3886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Muhammad Fauzi. S.Des., M.Des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Penataan</a:t>
            </a:r>
            <a:r>
              <a:rPr lang="en-US" dirty="0" smtClean="0"/>
              <a:t> </a:t>
            </a:r>
            <a:r>
              <a:rPr lang="en-US" dirty="0" err="1" smtClean="0"/>
              <a:t>Pencahayaan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lampu</a:t>
            </a:r>
            <a:r>
              <a:rPr lang="en-US" dirty="0" smtClean="0"/>
              <a:t> </a:t>
            </a:r>
            <a:r>
              <a:rPr lang="en-US" dirty="0" err="1" smtClean="0"/>
              <a:t>hemat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;</a:t>
            </a:r>
          </a:p>
          <a:p>
            <a:pPr fontAlgn="base"/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jadwal</a:t>
            </a:r>
            <a:r>
              <a:rPr lang="en-US" dirty="0" smtClean="0"/>
              <a:t> </a:t>
            </a:r>
            <a:r>
              <a:rPr lang="en-US" dirty="0" err="1" smtClean="0"/>
              <a:t>penyalaan</a:t>
            </a:r>
            <a:r>
              <a:rPr lang="en-US" dirty="0" smtClean="0"/>
              <a:t> </a:t>
            </a:r>
            <a:r>
              <a:rPr lang="en-US" dirty="0" err="1" smtClean="0"/>
              <a:t>lampu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mengaktifkan</a:t>
            </a:r>
            <a:r>
              <a:rPr lang="en-US" dirty="0" smtClean="0"/>
              <a:t> timer;</a:t>
            </a:r>
          </a:p>
          <a:p>
            <a:pPr fontAlgn="base"/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penghemat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lampu</a:t>
            </a:r>
            <a:r>
              <a:rPr lang="en-US" dirty="0" smtClean="0"/>
              <a:t> (</a:t>
            </a:r>
            <a:r>
              <a:rPr lang="en-US" dirty="0" err="1" smtClean="0"/>
              <a:t>penggunaan</a:t>
            </a:r>
            <a:r>
              <a:rPr lang="en-US" dirty="0" smtClean="0"/>
              <a:t> dimmer, daylight sensor, zoning, present/movement detector, sensor </a:t>
            </a:r>
            <a:r>
              <a:rPr lang="en-US" dirty="0" err="1" smtClean="0"/>
              <a:t>ultrasonik</a:t>
            </a:r>
            <a:r>
              <a:rPr lang="en-US" dirty="0" smtClean="0"/>
              <a:t>);</a:t>
            </a:r>
          </a:p>
          <a:p>
            <a:pPr fontAlgn="base"/>
            <a:r>
              <a:rPr lang="en-US" dirty="0" err="1" smtClean="0"/>
              <a:t>Mematikan</a:t>
            </a:r>
            <a:r>
              <a:rPr lang="en-US" dirty="0" smtClean="0"/>
              <a:t> </a:t>
            </a:r>
            <a:r>
              <a:rPr lang="en-US" dirty="0" err="1" smtClean="0"/>
              <a:t>lampu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(</a:t>
            </a:r>
            <a:r>
              <a:rPr lang="en-US" dirty="0" err="1" smtClean="0"/>
              <a:t>pasang</a:t>
            </a:r>
            <a:r>
              <a:rPr lang="en-US" dirty="0" smtClean="0"/>
              <a:t> </a:t>
            </a:r>
            <a:r>
              <a:rPr lang="en-US" dirty="0" err="1" smtClean="0"/>
              <a:t>peringatan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saklar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pintu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);</a:t>
            </a:r>
          </a:p>
          <a:p>
            <a:pPr fontAlgn="base"/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saklar</a:t>
            </a:r>
            <a:r>
              <a:rPr lang="en-US" dirty="0" smtClean="0"/>
              <a:t> yang </a:t>
            </a:r>
            <a:r>
              <a:rPr lang="en-US" dirty="0" err="1" smtClean="0"/>
              <a:t>dihubungkan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lampu</a:t>
            </a:r>
            <a:r>
              <a:rPr lang="en-US" dirty="0" smtClean="0"/>
              <a:t>.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fleksibel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menyalakan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lampu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lampu</a:t>
            </a:r>
            <a:r>
              <a:rPr lang="en-US" dirty="0" smtClean="0"/>
              <a:t> lain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menyala</a:t>
            </a:r>
            <a:r>
              <a:rPr lang="en-US" dirty="0" smtClean="0"/>
              <a:t>;</a:t>
            </a:r>
          </a:p>
          <a:p>
            <a:pPr fontAlgn="base"/>
            <a:r>
              <a:rPr lang="en-US" dirty="0" err="1" smtClean="0"/>
              <a:t>Memakai</a:t>
            </a:r>
            <a:r>
              <a:rPr lang="en-US" dirty="0" smtClean="0"/>
              <a:t> </a:t>
            </a:r>
            <a:r>
              <a:rPr lang="en-US" dirty="0" err="1" smtClean="0"/>
              <a:t>lampu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err="1" smtClean="0"/>
              <a:t>Meminimalisasi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pencahayaan</a:t>
            </a:r>
            <a:r>
              <a:rPr lang="en-US" dirty="0" smtClean="0"/>
              <a:t> </a:t>
            </a:r>
            <a:r>
              <a:rPr lang="en-US" dirty="0" err="1" smtClean="0"/>
              <a:t>buatan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33400" y="1600200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dirty="0" err="1" smtClean="0"/>
              <a:t>Meletakkan</a:t>
            </a:r>
            <a:r>
              <a:rPr lang="en-US" dirty="0" smtClean="0"/>
              <a:t> </a:t>
            </a:r>
            <a:r>
              <a:rPr lang="en-US" dirty="0" err="1" smtClean="0"/>
              <a:t>bukaan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yang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aktifitas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dalamnya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2770" name="Picture 2" descr="C:\Users\azie\Desktop\1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209800"/>
            <a:ext cx="7783519" cy="25908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85800" y="5105400"/>
            <a:ext cx="77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ketinggian</a:t>
            </a:r>
            <a:r>
              <a:rPr lang="en-US" dirty="0" smtClean="0"/>
              <a:t> </a:t>
            </a:r>
            <a:r>
              <a:rPr lang="en-US" dirty="0" err="1" smtClean="0"/>
              <a:t>atap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memakai</a:t>
            </a:r>
            <a:r>
              <a:rPr lang="en-US" dirty="0" smtClean="0"/>
              <a:t> skylight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memasukkan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ketinggian</a:t>
            </a:r>
            <a:r>
              <a:rPr lang="en-US" dirty="0" smtClean="0"/>
              <a:t> </a:t>
            </a:r>
            <a:r>
              <a:rPr lang="en-US" dirty="0" err="1" smtClean="0"/>
              <a:t>jendela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lantai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meminimalisasi</a:t>
            </a:r>
            <a:r>
              <a:rPr lang="en-US" dirty="0" smtClean="0"/>
              <a:t> </a:t>
            </a:r>
            <a:r>
              <a:rPr lang="en-US" dirty="0" err="1" smtClean="0"/>
              <a:t>masuknya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berlebih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C:\Users\azie\Desktop\17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81000"/>
            <a:ext cx="7315200" cy="2743200"/>
          </a:xfrm>
          <a:prstGeom prst="rect">
            <a:avLst/>
          </a:prstGeom>
          <a:noFill/>
        </p:spPr>
      </p:pic>
      <p:pic>
        <p:nvPicPr>
          <p:cNvPr id="33795" name="Picture 3" descr="C:\Users\azie\Desktop\18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581400"/>
            <a:ext cx="8219326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TUGAS FISIKA BANGUNAN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makalah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tinjauan</a:t>
            </a:r>
            <a:r>
              <a:rPr lang="en-US" dirty="0" smtClean="0"/>
              <a:t> </a:t>
            </a:r>
            <a:r>
              <a:rPr lang="en-US" dirty="0" err="1" smtClean="0"/>
              <a:t>penghawaan</a:t>
            </a:r>
            <a:r>
              <a:rPr lang="en-US" dirty="0" smtClean="0"/>
              <a:t> </a:t>
            </a:r>
            <a:r>
              <a:rPr lang="en-US" dirty="0" err="1" smtClean="0"/>
              <a:t>alami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endParaRPr lang="en-US" dirty="0" smtClean="0"/>
          </a:p>
          <a:p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en-US" dirty="0" smtClean="0"/>
          </a:p>
          <a:p>
            <a:r>
              <a:rPr lang="en-US" dirty="0" smtClean="0"/>
              <a:t>Minimal 20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lampiran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yang </a:t>
            </a:r>
            <a:r>
              <a:rPr lang="en-US" dirty="0" err="1" smtClean="0"/>
              <a:t>dirujuk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media internet.</a:t>
            </a:r>
          </a:p>
          <a:p>
            <a:endParaRPr lang="en-US" dirty="0" smtClean="0"/>
          </a:p>
          <a:p>
            <a:r>
              <a:rPr lang="en-US" dirty="0" err="1" smtClean="0"/>
              <a:t>Selamat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182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FISIKA BANGUNAN Pertemuan Ke 10</vt:lpstr>
      <vt:lpstr>Penataan Pencahayaan </vt:lpstr>
      <vt:lpstr>Slide 3</vt:lpstr>
      <vt:lpstr>Slide 4</vt:lpstr>
      <vt:lpstr>TUGAS FISIKA BANGUNAN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FISIKA BANGUNAN Pertemuan Ke 7</dc:title>
  <dc:creator>azie</dc:creator>
  <cp:lastModifiedBy>azie</cp:lastModifiedBy>
  <cp:revision>4</cp:revision>
  <dcterms:created xsi:type="dcterms:W3CDTF">2018-04-24T04:34:31Z</dcterms:created>
  <dcterms:modified xsi:type="dcterms:W3CDTF">2018-05-24T02:39:49Z</dcterms:modified>
</cp:coreProperties>
</file>