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6"/>
    <p:restoredTop sz="94694"/>
  </p:normalViewPr>
  <p:slideViewPr>
    <p:cSldViewPr>
      <p:cViewPr varScale="1">
        <p:scale>
          <a:sx n="111" d="100"/>
          <a:sy n="111" d="100"/>
        </p:scale>
        <p:origin x="10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pginc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/>
              <a:t>FISIKA BANGUNAN</a:t>
            </a:r>
            <a:br>
              <a:rPr lang="en-US" b="1" dirty="0"/>
            </a:br>
            <a:r>
              <a:rPr lang="en-US" sz="3200" b="1" dirty="0" err="1"/>
              <a:t>Pertemuan</a:t>
            </a:r>
            <a:r>
              <a:rPr lang="en-US" sz="3200" b="1" dirty="0"/>
              <a:t> </a:t>
            </a:r>
            <a:r>
              <a:rPr lang="en-US" sz="3200" b="1" dirty="0" err="1"/>
              <a:t>Ke</a:t>
            </a:r>
            <a:r>
              <a:rPr lang="en-US" sz="3200" b="1" dirty="0"/>
              <a:t> 13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Fakultas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Industri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Kreatif</a:t>
            </a:r>
            <a:endParaRPr lang="en-US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Universitas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Unggul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  <p:extLst>
      <p:ext uri="{BB962C8B-B14F-4D97-AF65-F5344CB8AC3E}">
        <p14:creationId xmlns:p14="http://schemas.microsoft.com/office/powerpoint/2010/main" val="151388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BFF9A-2B09-3C4E-AB63-98F152F5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Ruang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15DB9-EC65-1E47-9C26-95E68F2C7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b="1" dirty="0" err="1"/>
              <a:t>Fenomena</a:t>
            </a:r>
            <a:r>
              <a:rPr lang="en-ID" b="1" dirty="0"/>
              <a:t> </a:t>
            </a:r>
            <a:r>
              <a:rPr lang="en-ID" b="1" dirty="0" err="1"/>
              <a:t>Akustik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Ruang</a:t>
            </a:r>
            <a:r>
              <a:rPr lang="en-ID" b="1" dirty="0"/>
              <a:t> </a:t>
            </a:r>
            <a:r>
              <a:rPr lang="en-ID" b="1" dirty="0" err="1"/>
              <a:t>Tertutup</a:t>
            </a:r>
            <a:endParaRPr lang="en-ID" dirty="0"/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tertutup,jalur</a:t>
            </a:r>
            <a:r>
              <a:rPr lang="en-ID" dirty="0"/>
              <a:t> </a:t>
            </a:r>
            <a:r>
              <a:rPr lang="en-ID" dirty="0" err="1"/>
              <a:t>perlambatan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karna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di </a:t>
            </a:r>
            <a:r>
              <a:rPr lang="en-ID" dirty="0" err="1"/>
              <a:t>perlukan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fungsinya</a:t>
            </a:r>
            <a:r>
              <a:rPr lang="en-ID" dirty="0"/>
              <a:t>. </a:t>
            </a:r>
            <a:r>
              <a:rPr lang="en-ID" dirty="0" err="1"/>
              <a:t>Fenomena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di </a:t>
            </a:r>
            <a:r>
              <a:rPr lang="en-ID" dirty="0" err="1"/>
              <a:t>gambarkan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sketsa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9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0CD4C8-1545-6B41-8628-09E457251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33400"/>
            <a:ext cx="7079634" cy="5943600"/>
          </a:xfrm>
        </p:spPr>
      </p:pic>
    </p:spTree>
    <p:extLst>
      <p:ext uri="{BB962C8B-B14F-4D97-AF65-F5344CB8AC3E}">
        <p14:creationId xmlns:p14="http://schemas.microsoft.com/office/powerpoint/2010/main" val="405996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60D4B-6411-3846-B637-6DC5EF3DD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D" dirty="0"/>
              <a:t>Dari </a:t>
            </a:r>
            <a:r>
              <a:rPr lang="en-ID" dirty="0" err="1"/>
              <a:t>sketsa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dapat</a:t>
            </a:r>
            <a:r>
              <a:rPr lang="en-ID" dirty="0"/>
              <a:t> di </a:t>
            </a:r>
            <a:r>
              <a:rPr lang="en-ID" dirty="0" err="1"/>
              <a:t>lihat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pengamatan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di mana orang </a:t>
            </a:r>
            <a:r>
              <a:rPr lang="en-ID" dirty="0" err="1"/>
              <a:t>menikmati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(</a:t>
            </a:r>
            <a:r>
              <a:rPr lang="en-ID" dirty="0" err="1"/>
              <a:t>pendengar</a:t>
            </a:r>
            <a:r>
              <a:rPr lang="en-ID" dirty="0"/>
              <a:t>)</a:t>
            </a:r>
            <a:r>
              <a:rPr lang="en-ID" dirty="0" err="1"/>
              <a:t>akan</a:t>
            </a:r>
            <a:r>
              <a:rPr lang="en-ID" dirty="0"/>
              <a:t> di </a:t>
            </a:r>
            <a:r>
              <a:rPr lang="en-ID" dirty="0" err="1"/>
              <a:t>pengaruhi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suara,yaitu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pantul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. </a:t>
            </a:r>
            <a:r>
              <a:rPr lang="en-ID" dirty="0" err="1"/>
              <a:t>Besarnya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di </a:t>
            </a:r>
            <a:r>
              <a:rPr lang="en-ID" dirty="0" err="1"/>
              <a:t>pengaruhi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penyerapan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udara</a:t>
            </a:r>
            <a:r>
              <a:rPr lang="en-ID" dirty="0"/>
              <a:t>.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pantul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berinteraksi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di </a:t>
            </a:r>
            <a:r>
              <a:rPr lang="en-ID" dirty="0" err="1"/>
              <a:t>sekitar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(</a:t>
            </a:r>
            <a:r>
              <a:rPr lang="en-ID" dirty="0" err="1"/>
              <a:t>dinding,lantai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langit</a:t>
            </a:r>
            <a:r>
              <a:rPr lang="en-ID" dirty="0"/>
              <a:t> </a:t>
            </a:r>
            <a:r>
              <a:rPr lang="en-ID" dirty="0" err="1"/>
              <a:t>langit</a:t>
            </a:r>
            <a:r>
              <a:rPr lang="en-ID" dirty="0"/>
              <a:t>).</a:t>
            </a:r>
          </a:p>
          <a:p>
            <a:pPr algn="just"/>
            <a:endParaRPr lang="en-ID" dirty="0"/>
          </a:p>
          <a:p>
            <a:pPr marL="0" indent="0" algn="just">
              <a:buNone/>
            </a:pPr>
            <a:r>
              <a:rPr lang="en-ID" dirty="0"/>
              <a:t>Total </a:t>
            </a:r>
            <a:r>
              <a:rPr lang="en-ID" dirty="0" err="1"/>
              <a:t>energi</a:t>
            </a:r>
            <a:r>
              <a:rPr lang="en-ID" dirty="0"/>
              <a:t> yang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persepsi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di </a:t>
            </a:r>
            <a:r>
              <a:rPr lang="en-ID" dirty="0" err="1"/>
              <a:t>dengrnya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di </a:t>
            </a:r>
            <a:r>
              <a:rPr lang="en-ID" dirty="0" err="1"/>
              <a:t>pengaruhi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sebabnya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pantul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berperan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pembentukan</a:t>
            </a:r>
            <a:r>
              <a:rPr lang="en-ID" dirty="0"/>
              <a:t> </a:t>
            </a:r>
            <a:r>
              <a:rPr lang="en-ID" dirty="0" err="1"/>
              <a:t>persepsi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bias juga di </a:t>
            </a:r>
            <a:r>
              <a:rPr lang="en-ID" dirty="0" err="1"/>
              <a:t>sebuutkan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persepsi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yang di </a:t>
            </a:r>
            <a:r>
              <a:rPr lang="en-ID" dirty="0" err="1"/>
              <a:t>alami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8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293E-EF9A-674E-AAD5-F20E53D00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 err="1"/>
              <a:t>Desain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tertutup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intinya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pantul</a:t>
            </a:r>
            <a:r>
              <a:rPr lang="en-ID" dirty="0"/>
              <a:t> </a:t>
            </a:r>
            <a:r>
              <a:rPr lang="en-ID" dirty="0" err="1"/>
              <a:t>ini,dengan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(</a:t>
            </a:r>
            <a:r>
              <a:rPr lang="en-ID" dirty="0" err="1"/>
              <a:t>lantai,dinding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langit</a:t>
            </a:r>
            <a:r>
              <a:rPr lang="en-ID" dirty="0"/>
              <a:t> </a:t>
            </a:r>
            <a:r>
              <a:rPr lang="en-ID" dirty="0" err="1"/>
              <a:t>langit</a:t>
            </a:r>
            <a:r>
              <a:rPr lang="en-ID" dirty="0"/>
              <a:t>) </a:t>
            </a:r>
            <a:r>
              <a:rPr lang="en-ID" dirty="0" err="1"/>
              <a:t>sesui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fugsi</a:t>
            </a:r>
            <a:r>
              <a:rPr lang="en-ID" dirty="0"/>
              <a:t> </a:t>
            </a:r>
            <a:r>
              <a:rPr lang="en-ID" dirty="0" err="1"/>
              <a:t>ruangannya</a:t>
            </a:r>
            <a:r>
              <a:rPr lang="en-ID" dirty="0"/>
              <a:t>. Ada </a:t>
            </a:r>
            <a:r>
              <a:rPr lang="en-ID" dirty="0" err="1"/>
              <a:t>ruangan</a:t>
            </a:r>
            <a:r>
              <a:rPr lang="en-ID" dirty="0"/>
              <a:t> yang </a:t>
            </a:r>
            <a:r>
              <a:rPr lang="en-ID" dirty="0" err="1"/>
              <a:t>karna</a:t>
            </a:r>
            <a:r>
              <a:rPr lang="en-ID" dirty="0"/>
              <a:t> </a:t>
            </a:r>
            <a:r>
              <a:rPr lang="en-ID" dirty="0" err="1"/>
              <a:t>fungsinya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gerak</a:t>
            </a:r>
            <a:r>
              <a:rPr lang="en-ID" dirty="0"/>
              <a:t>(</a:t>
            </a:r>
            <a:r>
              <a:rPr lang="en-ID" dirty="0" err="1"/>
              <a:t>studio,home</a:t>
            </a:r>
            <a:r>
              <a:rPr lang="en-ID" dirty="0"/>
              <a:t> </a:t>
            </a:r>
            <a:r>
              <a:rPr lang="en-ID" dirty="0" err="1"/>
              <a:t>teatre</a:t>
            </a:r>
            <a:r>
              <a:rPr lang="en-ID" dirty="0"/>
              <a:t> </a:t>
            </a:r>
            <a:r>
              <a:rPr lang="en-ID" dirty="0" err="1"/>
              <a:t>dll</a:t>
            </a:r>
            <a:r>
              <a:rPr lang="en-ID" dirty="0"/>
              <a:t>)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yang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gabungan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serap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pantul</a:t>
            </a:r>
            <a:r>
              <a:rPr lang="en-ID" dirty="0"/>
              <a:t> yang </a:t>
            </a:r>
            <a:r>
              <a:rPr lang="en-ID" dirty="0" err="1"/>
              <a:t>berimbang</a:t>
            </a:r>
            <a:r>
              <a:rPr lang="en-ID" dirty="0"/>
              <a:t> (</a:t>
            </a:r>
            <a:r>
              <a:rPr lang="en-ID" dirty="0" err="1"/>
              <a:t>auditorium,ruang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lain </a:t>
            </a:r>
            <a:r>
              <a:rPr lang="en-ID" dirty="0" err="1"/>
              <a:t>sebagainya</a:t>
            </a:r>
            <a:r>
              <a:rPr lang="en-ID" dirty="0"/>
              <a:t>).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mengkombinasikan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rungan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desainer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ruangannya</a:t>
            </a:r>
            <a:r>
              <a:rPr lang="en-ID" dirty="0"/>
              <a:t> yang di </a:t>
            </a:r>
            <a:r>
              <a:rPr lang="en-ID" dirty="0" err="1"/>
              <a:t>wujudkan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barometer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9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0D3A-21B6-C444-A9E6-B5531525F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di </a:t>
            </a:r>
            <a:r>
              <a:rPr lang="en-ID" dirty="0" err="1"/>
              <a:t>bedakan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A7A02-A4B1-EF44-BB68-56E2E11C2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(absorber)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yang </a:t>
            </a:r>
            <a:r>
              <a:rPr lang="en-ID" dirty="0" err="1"/>
              <a:t>terbuat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matrial</a:t>
            </a:r>
            <a:r>
              <a:rPr lang="en-ID" dirty="0"/>
              <a:t> yang </a:t>
            </a:r>
            <a:r>
              <a:rPr lang="en-ID" dirty="0" err="1"/>
              <a:t>menyerap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padanya</a:t>
            </a:r>
            <a:r>
              <a:rPr lang="en-ID" dirty="0"/>
              <a:t>.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glasswool,mineralwool,foam</a:t>
            </a:r>
            <a:r>
              <a:rPr lang="en-ID" dirty="0"/>
              <a:t>.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berwujud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matrial</a:t>
            </a:r>
            <a:r>
              <a:rPr lang="en-ID" dirty="0"/>
              <a:t> yang </a:t>
            </a:r>
            <a:r>
              <a:rPr lang="en-ID" dirty="0" err="1"/>
              <a:t>berdiri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di </a:t>
            </a:r>
            <a:r>
              <a:rPr lang="en-ID" dirty="0" err="1"/>
              <a:t>gabungkan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absorber (fabric covered </a:t>
            </a:r>
            <a:r>
              <a:rPr lang="en-ID" dirty="0" err="1"/>
              <a:t>absorber,panel</a:t>
            </a:r>
            <a:r>
              <a:rPr lang="en-ID" dirty="0"/>
              <a:t> </a:t>
            </a:r>
            <a:r>
              <a:rPr lang="en-ID" dirty="0" err="1"/>
              <a:t>absorber,grid</a:t>
            </a:r>
            <a:r>
              <a:rPr lang="en-ID" dirty="0"/>
              <a:t> </a:t>
            </a:r>
            <a:r>
              <a:rPr lang="en-ID" dirty="0" err="1"/>
              <a:t>absorber,resonator</a:t>
            </a:r>
            <a:r>
              <a:rPr lang="en-ID" dirty="0"/>
              <a:t> </a:t>
            </a:r>
            <a:r>
              <a:rPr lang="en-ID" dirty="0" err="1"/>
              <a:t>absorber,perforated</a:t>
            </a:r>
            <a:r>
              <a:rPr lang="en-ID" dirty="0"/>
              <a:t> </a:t>
            </a:r>
            <a:r>
              <a:rPr lang="en-ID" dirty="0" err="1"/>
              <a:t>absorber,acoustic</a:t>
            </a:r>
            <a:r>
              <a:rPr lang="en-ID" dirty="0"/>
              <a:t> tiles </a:t>
            </a:r>
            <a:r>
              <a:rPr lang="en-ID" dirty="0" err="1"/>
              <a:t>dsbg</a:t>
            </a:r>
            <a:r>
              <a:rPr lang="en-ID" dirty="0"/>
              <a:t>).</a:t>
            </a:r>
          </a:p>
          <a:p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pemantul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(</a:t>
            </a:r>
            <a:r>
              <a:rPr lang="en-ID" dirty="0" err="1"/>
              <a:t>reflektor</a:t>
            </a:r>
            <a:r>
              <a:rPr lang="en-ID" dirty="0"/>
              <a:t>)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yang </a:t>
            </a:r>
            <a:r>
              <a:rPr lang="en-ID" dirty="0" err="1"/>
              <a:t>terbuat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matrial</a:t>
            </a:r>
            <a:r>
              <a:rPr lang="en-ID" dirty="0"/>
              <a:t> yang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memantulkan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padanya</a:t>
            </a:r>
            <a:r>
              <a:rPr lang="en-ID" dirty="0"/>
              <a:t>. </a:t>
            </a:r>
            <a:r>
              <a:rPr lang="en-ID" dirty="0" err="1"/>
              <a:t>Pantulan</a:t>
            </a:r>
            <a:r>
              <a:rPr lang="en-ID" dirty="0"/>
              <a:t> yang di </a:t>
            </a:r>
            <a:r>
              <a:rPr lang="en-ID" dirty="0" err="1"/>
              <a:t>hasilkan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spekular</a:t>
            </a:r>
            <a:r>
              <a:rPr lang="en-ID" dirty="0"/>
              <a:t> (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kaidah</a:t>
            </a:r>
            <a:r>
              <a:rPr lang="en-ID" dirty="0"/>
              <a:t> </a:t>
            </a:r>
            <a:r>
              <a:rPr lang="en-ID" dirty="0" err="1"/>
              <a:t>snelius:sudut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=</a:t>
            </a:r>
            <a:r>
              <a:rPr lang="en-ID" dirty="0" err="1"/>
              <a:t>sudut</a:t>
            </a:r>
            <a:r>
              <a:rPr lang="en-ID" dirty="0"/>
              <a:t> </a:t>
            </a:r>
            <a:r>
              <a:rPr lang="en-ID" dirty="0" err="1"/>
              <a:t>pantul</a:t>
            </a:r>
            <a:r>
              <a:rPr lang="en-ID" dirty="0"/>
              <a:t>).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keramik,marmer</a:t>
            </a:r>
            <a:r>
              <a:rPr lang="en-ID" dirty="0"/>
              <a:t> </a:t>
            </a:r>
            <a:r>
              <a:rPr lang="en-ID" dirty="0" err="1"/>
              <a:t>logam,almunium,gypsum</a:t>
            </a:r>
            <a:r>
              <a:rPr lang="en-ID" dirty="0"/>
              <a:t> </a:t>
            </a:r>
            <a:r>
              <a:rPr lang="en-ID" dirty="0" err="1"/>
              <a:t>board,beton,dsbg</a:t>
            </a:r>
            <a:r>
              <a:rPr lang="en-ID" dirty="0"/>
              <a:t>.</a:t>
            </a:r>
          </a:p>
          <a:p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pendifuse</a:t>
            </a:r>
            <a:r>
              <a:rPr lang="en-ID" dirty="0"/>
              <a:t>/</a:t>
            </a:r>
            <a:r>
              <a:rPr lang="en-ID" dirty="0" err="1"/>
              <a:t>penyebar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(</a:t>
            </a:r>
            <a:r>
              <a:rPr lang="en-ID" dirty="0" err="1"/>
              <a:t>difusor</a:t>
            </a:r>
            <a:r>
              <a:rPr lang="en-ID" dirty="0"/>
              <a:t>)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yang di </a:t>
            </a:r>
            <a:r>
              <a:rPr lang="en-ID" dirty="0" err="1"/>
              <a:t>buat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merata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yang </a:t>
            </a:r>
            <a:r>
              <a:rPr lang="en-ID" dirty="0" err="1"/>
              <a:t>menyebarkan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padanya</a:t>
            </a:r>
            <a:r>
              <a:rPr lang="en-ID" dirty="0"/>
              <a:t>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5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39E9F-2BC2-F746-87E1-D5989AACB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ketiga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matrial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di </a:t>
            </a:r>
            <a:r>
              <a:rPr lang="en-ID" dirty="0" err="1"/>
              <a:t>wujudkan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mendengar</a:t>
            </a:r>
            <a:r>
              <a:rPr lang="en-ID" dirty="0"/>
              <a:t> yang di </a:t>
            </a:r>
            <a:r>
              <a:rPr lang="en-ID" dirty="0" err="1"/>
              <a:t>inginkan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fungsinya</a:t>
            </a:r>
            <a:r>
              <a:rPr lang="en-ID" dirty="0"/>
              <a:t>.</a:t>
            </a:r>
          </a:p>
          <a:p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di </a:t>
            </a:r>
            <a:r>
              <a:rPr lang="en-ID" dirty="0" err="1"/>
              <a:t>pergunakan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yang </a:t>
            </a:r>
            <a:r>
              <a:rPr lang="en-ID" dirty="0" err="1"/>
              <a:t>perlu</a:t>
            </a:r>
            <a:r>
              <a:rPr lang="en-ID" dirty="0"/>
              <a:t> di </a:t>
            </a:r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hnya</a:t>
            </a:r>
            <a:r>
              <a:rPr lang="en-ID" dirty="0"/>
              <a:t> </a:t>
            </a:r>
            <a:r>
              <a:rPr lang="en-ID" dirty="0" err="1"/>
              <a:t>peredam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juga </a:t>
            </a:r>
            <a:r>
              <a:rPr lang="en-ID" dirty="0" err="1"/>
              <a:t>tatanan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/>
              <a:t>Sound system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maksimal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tatanan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di </a:t>
            </a:r>
            <a:r>
              <a:rPr lang="en-ID" dirty="0" err="1"/>
              <a:t>bangun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 </a:t>
            </a:r>
            <a:r>
              <a:rPr lang="en-ID" dirty="0" err="1"/>
              <a:t>Harus</a:t>
            </a:r>
            <a:r>
              <a:rPr lang="en-ID" dirty="0"/>
              <a:t> di </a:t>
            </a:r>
            <a:r>
              <a:rPr lang="en-ID" dirty="0" err="1"/>
              <a:t>bedakan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peredam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. </a:t>
            </a:r>
            <a:r>
              <a:rPr lang="en-ID" dirty="0" err="1"/>
              <a:t>Instalasi</a:t>
            </a:r>
            <a:r>
              <a:rPr lang="en-ID" dirty="0"/>
              <a:t> </a:t>
            </a:r>
            <a:r>
              <a:rPr lang="en-ID" dirty="0" err="1"/>
              <a:t>peredam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di </a:t>
            </a:r>
            <a:r>
              <a:rPr lang="en-ID" dirty="0" err="1"/>
              <a:t>ciptakan</a:t>
            </a:r>
            <a:r>
              <a:rPr lang="en-ID" dirty="0"/>
              <a:t> agar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terdengar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sebaliknya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terdengar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.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tatanan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agar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pendengar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berlebihan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diterrima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proporsional</a:t>
            </a:r>
            <a:r>
              <a:rPr lang="en-ID" dirty="0"/>
              <a:t>..</a:t>
            </a:r>
          </a:p>
          <a:p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matrial</a:t>
            </a:r>
            <a:r>
              <a:rPr lang="en-ID" dirty="0"/>
              <a:t> yang di </a:t>
            </a:r>
            <a:r>
              <a:rPr lang="en-ID" dirty="0" err="1"/>
              <a:t>pergunakan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instalasi</a:t>
            </a:r>
            <a:r>
              <a:rPr lang="en-ID" dirty="0"/>
              <a:t> </a:t>
            </a:r>
            <a:r>
              <a:rPr lang="en-ID" dirty="0" err="1"/>
              <a:t>peredam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/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bervariasi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di </a:t>
            </a:r>
            <a:r>
              <a:rPr lang="en-ID" dirty="0" err="1"/>
              <a:t>peroleh</a:t>
            </a:r>
            <a:r>
              <a:rPr lang="en-ID" dirty="0"/>
              <a:t> di </a:t>
            </a:r>
            <a:r>
              <a:rPr lang="en-ID" dirty="0" err="1"/>
              <a:t>pasaran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yang </a:t>
            </a:r>
            <a:r>
              <a:rPr lang="en-ID" dirty="0" err="1"/>
              <a:t>perlu</a:t>
            </a:r>
            <a:r>
              <a:rPr lang="en-ID" dirty="0"/>
              <a:t> di </a:t>
            </a:r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dikopling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8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B5ABA-094B-1A48-BE4C-16DF5116F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Literatur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ID" dirty="0">
                <a:hlinkClick r:id="rId2"/>
              </a:rPr>
              <a:t>www.rpginc.com</a:t>
            </a:r>
            <a:endParaRPr lang="en-ID" dirty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peredamsuara.web.id</a:t>
            </a:r>
            <a:r>
              <a:rPr lang="en-US" dirty="0"/>
              <a:t>/</a:t>
            </a:r>
            <a:r>
              <a:rPr lang="en-US" dirty="0" err="1"/>
              <a:t>kinerja-peredam-suara</a:t>
            </a:r>
            <a:r>
              <a:rPr lang="en-US" dirty="0"/>
              <a:t>/</a:t>
            </a:r>
            <a:r>
              <a:rPr lang="en-US" dirty="0" err="1"/>
              <a:t>beranda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2883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686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FISIKA BANGUNAN Pertemuan Ke 13</vt:lpstr>
      <vt:lpstr>Fenomena Akustik Ruang</vt:lpstr>
      <vt:lpstr>PowerPoint Presentation</vt:lpstr>
      <vt:lpstr>PowerPoint Presentation</vt:lpstr>
      <vt:lpstr>PowerPoint Presentation</vt:lpstr>
      <vt:lpstr>Karakteristik akustik ruangan pada umumnya di bedakan atas: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Microsoft Office User</cp:lastModifiedBy>
  <cp:revision>10</cp:revision>
  <dcterms:created xsi:type="dcterms:W3CDTF">2018-04-24T04:34:31Z</dcterms:created>
  <dcterms:modified xsi:type="dcterms:W3CDTF">2018-06-30T17:09:52Z</dcterms:modified>
</cp:coreProperties>
</file>