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2"/>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84F43A-DABA-4A9D-813B-E7A37DAC629A}" type="datetimeFigureOut">
              <a:rPr lang="en-US" smtClean="0"/>
              <a:pPr/>
              <a:t>4/24/2018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484291-CDC2-4A1B-95AF-411410E2EB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8D24C53-E697-4EBF-861F-34D0CCE07E65}" type="datetimeFigureOut">
              <a:rPr lang="en-US" smtClean="0"/>
              <a:pPr/>
              <a:t>4/24/2018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8E2DD16-D4E5-4D42-A3D6-322B17ABD0E4}"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D24C53-E697-4EBF-861F-34D0CCE07E65}" type="datetimeFigureOut">
              <a:rPr lang="en-US" smtClean="0"/>
              <a:pPr/>
              <a:t>4/24/2018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E2DD16-D4E5-4D42-A3D6-322B17ABD0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D24C53-E697-4EBF-861F-34D0CCE07E65}" type="datetimeFigureOut">
              <a:rPr lang="en-US" smtClean="0"/>
              <a:pPr/>
              <a:t>4/24/2018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E2DD16-D4E5-4D42-A3D6-322B17ABD0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D24C53-E697-4EBF-861F-34D0CCE07E65}" type="datetimeFigureOut">
              <a:rPr lang="en-US" smtClean="0"/>
              <a:pPr/>
              <a:t>4/24/2018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E2DD16-D4E5-4D42-A3D6-322B17ABD0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8D24C53-E697-4EBF-861F-34D0CCE07E65}" type="datetimeFigureOut">
              <a:rPr lang="en-US" smtClean="0"/>
              <a:pPr/>
              <a:t>4/24/2018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E2DD16-D4E5-4D42-A3D6-322B17ABD0E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D24C53-E697-4EBF-861F-34D0CCE07E65}" type="datetimeFigureOut">
              <a:rPr lang="en-US" smtClean="0"/>
              <a:pPr/>
              <a:t>4/24/2018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8E2DD16-D4E5-4D42-A3D6-322B17ABD0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8D24C53-E697-4EBF-861F-34D0CCE07E65}" type="datetimeFigureOut">
              <a:rPr lang="en-US" smtClean="0"/>
              <a:pPr/>
              <a:t>4/24/2018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8E2DD16-D4E5-4D42-A3D6-322B17ABD0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8D24C53-E697-4EBF-861F-34D0CCE07E65}" type="datetimeFigureOut">
              <a:rPr lang="en-US" smtClean="0"/>
              <a:pPr/>
              <a:t>4/24/2018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8E2DD16-D4E5-4D42-A3D6-322B17ABD0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8D24C53-E697-4EBF-861F-34D0CCE07E65}" type="datetimeFigureOut">
              <a:rPr lang="en-US" smtClean="0"/>
              <a:pPr/>
              <a:t>4/24/2018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8E2DD16-D4E5-4D42-A3D6-322B17ABD0E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D24C53-E697-4EBF-861F-34D0CCE07E65}" type="datetimeFigureOut">
              <a:rPr lang="en-US" smtClean="0"/>
              <a:pPr/>
              <a:t>4/24/2018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8E2DD16-D4E5-4D42-A3D6-322B17ABD0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8D24C53-E697-4EBF-861F-34D0CCE07E65}" type="datetimeFigureOut">
              <a:rPr lang="en-US" smtClean="0"/>
              <a:pPr/>
              <a:t>4/24/2018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8E2DD16-D4E5-4D42-A3D6-322B17ABD0E4}"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8D24C53-E697-4EBF-861F-34D0CCE07E65}" type="datetimeFigureOut">
              <a:rPr lang="en-US" smtClean="0"/>
              <a:pPr/>
              <a:t>4/24/2018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8E2DD16-D4E5-4D42-A3D6-322B17ABD0E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id.wikipedia.org/wiki/Awan" TargetMode="External"/><Relationship Id="rId3" Type="http://schemas.openxmlformats.org/officeDocument/2006/relationships/hyperlink" Target="http://id.wikipedia.org/wiki/Hujan_es" TargetMode="External"/><Relationship Id="rId7" Type="http://schemas.openxmlformats.org/officeDocument/2006/relationships/hyperlink" Target="http://id.wikipedia.org/wiki/Bumi" TargetMode="External"/><Relationship Id="rId2" Type="http://schemas.openxmlformats.org/officeDocument/2006/relationships/hyperlink" Target="http://id.wikipedia.org/wiki/Salju" TargetMode="External"/><Relationship Id="rId1" Type="http://schemas.openxmlformats.org/officeDocument/2006/relationships/slideLayout" Target="../slideLayouts/slideLayout1.xml"/><Relationship Id="rId6" Type="http://schemas.openxmlformats.org/officeDocument/2006/relationships/hyperlink" Target="http://id.wikipedia.org/wiki/Air" TargetMode="External"/><Relationship Id="rId5" Type="http://schemas.openxmlformats.org/officeDocument/2006/relationships/hyperlink" Target="http://id.wikipedia.org/wiki/Kabut" TargetMode="External"/><Relationship Id="rId10" Type="http://schemas.openxmlformats.org/officeDocument/2006/relationships/hyperlink" Target="http://id.wikipedia.org/wiki/Presipitasi" TargetMode="External"/><Relationship Id="rId4" Type="http://schemas.openxmlformats.org/officeDocument/2006/relationships/hyperlink" Target="http://id.wikipedia.org/wiki/Embun" TargetMode="External"/><Relationship Id="rId9" Type="http://schemas.openxmlformats.org/officeDocument/2006/relationships/hyperlink" Target="http://id.wikipedia.org/w/index.php?title=Virga&amp;action=edit&amp;redlink=1"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id.wikipedia.org/wiki/Air" TargetMode="External"/><Relationship Id="rId2" Type="http://schemas.openxmlformats.org/officeDocument/2006/relationships/hyperlink" Target="http://id.wikipedia.org/w/index.php?title=Pengukur_hujan&amp;action=edit&amp;redlink=1"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id.wikipedia.org/wiki/Milimeter"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id.wikipedia.org/wiki/Celsiu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id.wikipedia.org/wiki/BMK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id.wikipedia.org/wiki/Galaksi" TargetMode="External"/><Relationship Id="rId13" Type="http://schemas.openxmlformats.org/officeDocument/2006/relationships/hyperlink" Target="https://id.wikipedia.org/wiki/Partikel_alfa" TargetMode="External"/><Relationship Id="rId3" Type="http://schemas.openxmlformats.org/officeDocument/2006/relationships/hyperlink" Target="https://id.wikipedia.org/wiki/Radiasi" TargetMode="External"/><Relationship Id="rId7" Type="http://schemas.openxmlformats.org/officeDocument/2006/relationships/hyperlink" Target="https://id.wikipedia.org/wiki/Besi" TargetMode="External"/><Relationship Id="rId12" Type="http://schemas.openxmlformats.org/officeDocument/2006/relationships/hyperlink" Target="https://id.wikipedia.org/w/index.php?title=Detektor&amp;action=edit&amp;redlink=1" TargetMode="External"/><Relationship Id="rId2" Type="http://schemas.openxmlformats.org/officeDocument/2006/relationships/hyperlink" Target="https://id.wikipedia.org/wiki/Astrofisika" TargetMode="External"/><Relationship Id="rId1" Type="http://schemas.openxmlformats.org/officeDocument/2006/relationships/slideLayout" Target="../slideLayouts/slideLayout2.xml"/><Relationship Id="rId6" Type="http://schemas.openxmlformats.org/officeDocument/2006/relationships/hyperlink" Target="https://id.wikipedia.org/wiki/Inti_atom" TargetMode="External"/><Relationship Id="rId11" Type="http://schemas.openxmlformats.org/officeDocument/2006/relationships/hyperlink" Target="https://id.wikipedia.org/wiki/Atmosfer_Bumi" TargetMode="External"/><Relationship Id="rId5" Type="http://schemas.openxmlformats.org/officeDocument/2006/relationships/hyperlink" Target="https://id.wikipedia.org/wiki/Proton" TargetMode="External"/><Relationship Id="rId10" Type="http://schemas.openxmlformats.org/officeDocument/2006/relationships/hyperlink" Target="https://id.wikipedia.org/wiki/Medium_antarbintang" TargetMode="External"/><Relationship Id="rId4" Type="http://schemas.openxmlformats.org/officeDocument/2006/relationships/hyperlink" Target="https://id.wikipedia.org/wiki/Elektron" TargetMode="External"/><Relationship Id="rId9" Type="http://schemas.openxmlformats.org/officeDocument/2006/relationships/hyperlink" Target="https://id.wikipedia.org/wiki/Supernova"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id.wikipedia.org/wiki/Bumi" TargetMode="External"/><Relationship Id="rId13" Type="http://schemas.openxmlformats.org/officeDocument/2006/relationships/hyperlink" Target="https://id.wikipedia.org/wiki/Tropik_Capricorn" TargetMode="External"/><Relationship Id="rId3" Type="http://schemas.openxmlformats.org/officeDocument/2006/relationships/hyperlink" Target="https://id.wikipedia.org/wiki/Bahasa_Arab" TargetMode="External"/><Relationship Id="rId7" Type="http://schemas.openxmlformats.org/officeDocument/2006/relationships/hyperlink" Target="https://id.wikipedia.org/wiki/Garis_lintang" TargetMode="External"/><Relationship Id="rId12" Type="http://schemas.openxmlformats.org/officeDocument/2006/relationships/hyperlink" Target="https://id.wikipedia.org/wiki/Tropik_Cancer" TargetMode="External"/><Relationship Id="rId2" Type="http://schemas.openxmlformats.org/officeDocument/2006/relationships/hyperlink" Target="https://id.wikipedia.org/wiki/Geografi" TargetMode="External"/><Relationship Id="rId1" Type="http://schemas.openxmlformats.org/officeDocument/2006/relationships/slideLayout" Target="../slideLayouts/slideLayout2.xml"/><Relationship Id="rId6" Type="http://schemas.openxmlformats.org/officeDocument/2006/relationships/hyperlink" Target="https://id.wikipedia.org/wiki/Belahan_bumi_selatan" TargetMode="External"/><Relationship Id="rId11" Type="http://schemas.openxmlformats.org/officeDocument/2006/relationships/hyperlink" Target="https://id.wikipedia.org/wiki/Ekuinoks" TargetMode="External"/><Relationship Id="rId5" Type="http://schemas.openxmlformats.org/officeDocument/2006/relationships/hyperlink" Target="https://id.wikipedia.org/wiki/Belahan_bumi_utara" TargetMode="External"/><Relationship Id="rId10" Type="http://schemas.openxmlformats.org/officeDocument/2006/relationships/hyperlink" Target="https://id.wikipedia.org/wiki/Matahari" TargetMode="External"/><Relationship Id="rId4" Type="http://schemas.openxmlformats.org/officeDocument/2006/relationships/hyperlink" Target="https://id.wikipedia.org/wiki/Rotasi" TargetMode="External"/><Relationship Id="rId9" Type="http://schemas.openxmlformats.org/officeDocument/2006/relationships/hyperlink" Target="https://id.wikipedia.org/wiki/Kilomete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685800"/>
            <a:ext cx="7772400" cy="1470025"/>
          </a:xfrm>
        </p:spPr>
        <p:txBody>
          <a:bodyPr/>
          <a:lstStyle/>
          <a:p>
            <a:r>
              <a:rPr lang="en-US" b="1" dirty="0" smtClean="0"/>
              <a:t>FISIKA BANGUNAN</a:t>
            </a:r>
            <a:br>
              <a:rPr lang="en-US" b="1" dirty="0" smtClean="0"/>
            </a:br>
            <a:r>
              <a:rPr lang="en-US" sz="3200" b="1" dirty="0" err="1" smtClean="0"/>
              <a:t>Pertemuan</a:t>
            </a:r>
            <a:r>
              <a:rPr lang="en-US" sz="3200" b="1" dirty="0" smtClean="0"/>
              <a:t> </a:t>
            </a:r>
            <a:r>
              <a:rPr lang="en-US" sz="3200" b="1" dirty="0" err="1" smtClean="0"/>
              <a:t>Ke</a:t>
            </a:r>
            <a:r>
              <a:rPr lang="en-US" sz="3200" b="1" dirty="0" smtClean="0"/>
              <a:t> </a:t>
            </a:r>
            <a:r>
              <a:rPr lang="en-US" sz="3200" b="1" dirty="0" smtClean="0"/>
              <a:t>2</a:t>
            </a:r>
            <a:endParaRPr lang="en-US" sz="3200" dirty="0"/>
          </a:p>
        </p:txBody>
      </p:sp>
      <p:sp>
        <p:nvSpPr>
          <p:cNvPr id="3" name="Subtitle 2"/>
          <p:cNvSpPr>
            <a:spLocks noGrp="1"/>
          </p:cNvSpPr>
          <p:nvPr>
            <p:ph type="subTitle" idx="1"/>
          </p:nvPr>
        </p:nvSpPr>
        <p:spPr>
          <a:xfrm>
            <a:off x="1219200" y="5105400"/>
            <a:ext cx="6553200" cy="990600"/>
          </a:xfrm>
        </p:spPr>
        <p:txBody>
          <a:bodyPr>
            <a:normAutofit fontScale="77500" lnSpcReduction="20000"/>
          </a:bodyPr>
          <a:lstStyle/>
          <a:p>
            <a:r>
              <a:rPr lang="en-US" b="1" dirty="0" smtClean="0">
                <a:solidFill>
                  <a:schemeClr val="tx1"/>
                </a:solidFill>
              </a:rPr>
              <a:t>Program </a:t>
            </a:r>
            <a:r>
              <a:rPr lang="en-US" b="1" dirty="0" err="1" smtClean="0">
                <a:solidFill>
                  <a:schemeClr val="tx1"/>
                </a:solidFill>
              </a:rPr>
              <a:t>Studi</a:t>
            </a:r>
            <a:r>
              <a:rPr lang="en-US" b="1" dirty="0" smtClean="0">
                <a:solidFill>
                  <a:schemeClr val="tx1"/>
                </a:solidFill>
              </a:rPr>
              <a:t> </a:t>
            </a:r>
            <a:r>
              <a:rPr lang="en-US" b="1" dirty="0" err="1" smtClean="0">
                <a:solidFill>
                  <a:schemeClr val="tx1"/>
                </a:solidFill>
              </a:rPr>
              <a:t>Desain</a:t>
            </a:r>
            <a:r>
              <a:rPr lang="en-US" b="1" dirty="0" smtClean="0">
                <a:solidFill>
                  <a:schemeClr val="tx1"/>
                </a:solidFill>
              </a:rPr>
              <a:t> Interior</a:t>
            </a:r>
          </a:p>
          <a:p>
            <a:r>
              <a:rPr lang="en-US" b="1" dirty="0" err="1" smtClean="0">
                <a:solidFill>
                  <a:schemeClr val="tx1"/>
                </a:solidFill>
              </a:rPr>
              <a:t>Fakultas</a:t>
            </a:r>
            <a:r>
              <a:rPr lang="en-US" b="1" dirty="0" smtClean="0">
                <a:solidFill>
                  <a:schemeClr val="tx1"/>
                </a:solidFill>
              </a:rPr>
              <a:t> </a:t>
            </a:r>
            <a:r>
              <a:rPr lang="en-US" b="1" dirty="0" err="1" smtClean="0">
                <a:solidFill>
                  <a:schemeClr val="tx1"/>
                </a:solidFill>
              </a:rPr>
              <a:t>Desain</a:t>
            </a:r>
            <a:r>
              <a:rPr lang="en-US" b="1" dirty="0" smtClean="0">
                <a:solidFill>
                  <a:schemeClr val="tx1"/>
                </a:solidFill>
              </a:rPr>
              <a:t> </a:t>
            </a:r>
            <a:r>
              <a:rPr lang="en-US" b="1" dirty="0" err="1" smtClean="0">
                <a:solidFill>
                  <a:schemeClr val="tx1"/>
                </a:solidFill>
              </a:rPr>
              <a:t>dan</a:t>
            </a:r>
            <a:r>
              <a:rPr lang="en-US" b="1" dirty="0" smtClean="0">
                <a:solidFill>
                  <a:schemeClr val="tx1"/>
                </a:solidFill>
              </a:rPr>
              <a:t> </a:t>
            </a:r>
            <a:r>
              <a:rPr lang="en-US" b="1" dirty="0" err="1" smtClean="0">
                <a:solidFill>
                  <a:schemeClr val="tx1"/>
                </a:solidFill>
              </a:rPr>
              <a:t>Industri</a:t>
            </a:r>
            <a:r>
              <a:rPr lang="en-US" b="1" dirty="0" smtClean="0">
                <a:solidFill>
                  <a:schemeClr val="tx1"/>
                </a:solidFill>
              </a:rPr>
              <a:t> </a:t>
            </a:r>
            <a:r>
              <a:rPr lang="en-US" b="1" dirty="0" err="1" smtClean="0">
                <a:solidFill>
                  <a:schemeClr val="tx1"/>
                </a:solidFill>
              </a:rPr>
              <a:t>Kreatif</a:t>
            </a:r>
            <a:endParaRPr lang="en-US" b="1" dirty="0" smtClean="0">
              <a:solidFill>
                <a:schemeClr val="tx1"/>
              </a:solidFill>
            </a:endParaRPr>
          </a:p>
          <a:p>
            <a:r>
              <a:rPr lang="en-US" b="1" dirty="0" err="1" smtClean="0">
                <a:solidFill>
                  <a:schemeClr val="tx1"/>
                </a:solidFill>
              </a:rPr>
              <a:t>Universitas</a:t>
            </a:r>
            <a:r>
              <a:rPr lang="en-US" b="1" dirty="0" smtClean="0">
                <a:solidFill>
                  <a:schemeClr val="tx1"/>
                </a:solidFill>
              </a:rPr>
              <a:t> </a:t>
            </a:r>
            <a:r>
              <a:rPr lang="en-US" b="1" dirty="0" err="1" smtClean="0">
                <a:solidFill>
                  <a:schemeClr val="tx1"/>
                </a:solidFill>
              </a:rPr>
              <a:t>Esa</a:t>
            </a:r>
            <a:r>
              <a:rPr lang="en-US" b="1" dirty="0" smtClean="0">
                <a:solidFill>
                  <a:schemeClr val="tx1"/>
                </a:solidFill>
              </a:rPr>
              <a:t> </a:t>
            </a:r>
            <a:r>
              <a:rPr lang="en-US" b="1" dirty="0" err="1" smtClean="0">
                <a:solidFill>
                  <a:schemeClr val="tx1"/>
                </a:solidFill>
              </a:rPr>
              <a:t>Unggul</a:t>
            </a:r>
            <a:endParaRPr lang="en-US" b="1" dirty="0" smtClean="0">
              <a:solidFill>
                <a:schemeClr val="tx1"/>
              </a:solidFill>
            </a:endParaRPr>
          </a:p>
        </p:txBody>
      </p:sp>
      <p:sp>
        <p:nvSpPr>
          <p:cNvPr id="4" name="TextBox 3"/>
          <p:cNvSpPr txBox="1"/>
          <p:nvPr/>
        </p:nvSpPr>
        <p:spPr>
          <a:xfrm>
            <a:off x="1219200" y="3429000"/>
            <a:ext cx="3886200" cy="369332"/>
          </a:xfrm>
          <a:prstGeom prst="rect">
            <a:avLst/>
          </a:prstGeom>
          <a:noFill/>
        </p:spPr>
        <p:txBody>
          <a:bodyPr wrap="square" rtlCol="0">
            <a:spAutoFit/>
          </a:bodyPr>
          <a:lstStyle/>
          <a:p>
            <a:pPr algn="ctr"/>
            <a:r>
              <a:rPr lang="en-US" b="1" dirty="0" smtClean="0"/>
              <a:t>Muhammad </a:t>
            </a:r>
            <a:r>
              <a:rPr lang="en-US" b="1" dirty="0" err="1" smtClean="0"/>
              <a:t>Fauzi</a:t>
            </a:r>
            <a:r>
              <a:rPr lang="en-US" b="1" dirty="0" smtClean="0"/>
              <a:t>. </a:t>
            </a:r>
            <a:r>
              <a:rPr lang="en-US" b="1" dirty="0" err="1" smtClean="0"/>
              <a:t>S.Des</a:t>
            </a:r>
            <a:r>
              <a:rPr lang="en-US" b="1" dirty="0" smtClean="0"/>
              <a:t>., </a:t>
            </a:r>
            <a:r>
              <a:rPr lang="en-US" b="1" dirty="0" err="1" smtClean="0"/>
              <a:t>M.Des</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28625" y="0"/>
            <a:ext cx="8229600" cy="642938"/>
          </a:xfrm>
        </p:spPr>
        <p:txBody>
          <a:bodyPr>
            <a:normAutofit fontScale="90000"/>
          </a:bodyPr>
          <a:lstStyle/>
          <a:p>
            <a:r>
              <a:rPr lang="en-US" smtClean="0"/>
              <a:t>Jenis-jenis awan</a:t>
            </a:r>
          </a:p>
        </p:txBody>
      </p:sp>
      <p:sp>
        <p:nvSpPr>
          <p:cNvPr id="6147" name="Content Placeholder 2"/>
          <p:cNvSpPr>
            <a:spLocks noGrp="1"/>
          </p:cNvSpPr>
          <p:nvPr>
            <p:ph idx="1"/>
          </p:nvPr>
        </p:nvSpPr>
        <p:spPr>
          <a:xfrm>
            <a:off x="457200" y="571500"/>
            <a:ext cx="8229600" cy="5753100"/>
          </a:xfrm>
        </p:spPr>
        <p:txBody>
          <a:bodyPr/>
          <a:lstStyle/>
          <a:p>
            <a:endParaRPr lang="en-US" smtClean="0"/>
          </a:p>
        </p:txBody>
      </p:sp>
      <p:pic>
        <p:nvPicPr>
          <p:cNvPr id="6148" name="Picture 2" descr="D:\M800-312B\Documents\GBPP-SILABUS M.KUL\AGROKLIMATOLOGI\ALAT-ALAT PENGUKUR\jenis awan.jpg"/>
          <p:cNvPicPr>
            <a:picLocks noChangeAspect="1" noChangeArrowheads="1"/>
          </p:cNvPicPr>
          <p:nvPr/>
        </p:nvPicPr>
        <p:blipFill>
          <a:blip r:embed="rId2"/>
          <a:srcRect/>
          <a:stretch>
            <a:fillRect/>
          </a:stretch>
        </p:blipFill>
        <p:spPr bwMode="auto">
          <a:xfrm>
            <a:off x="1571625" y="568325"/>
            <a:ext cx="6500813" cy="558006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en-US" smtClean="0"/>
          </a:p>
        </p:txBody>
      </p:sp>
      <p:sp>
        <p:nvSpPr>
          <p:cNvPr id="7171" name="Content Placeholder 2"/>
          <p:cNvSpPr>
            <a:spLocks noGrp="1"/>
          </p:cNvSpPr>
          <p:nvPr>
            <p:ph idx="1"/>
          </p:nvPr>
        </p:nvSpPr>
        <p:spPr/>
        <p:txBody>
          <a:bodyPr/>
          <a:lstStyle/>
          <a:p>
            <a:endParaRPr lang="en-US" smtClean="0"/>
          </a:p>
        </p:txBody>
      </p:sp>
      <p:pic>
        <p:nvPicPr>
          <p:cNvPr id="7172" name="Picture 2" descr="D:\M800-312B\Documents\GBPP-SILABUS M.KUL\AGROKLIMATOLOGI\ALAT-ALAT PENGUKUR\jenis-jenis-awan-dan-ketinggiannya.png"/>
          <p:cNvPicPr>
            <a:picLocks noChangeAspect="1" noChangeArrowheads="1"/>
          </p:cNvPicPr>
          <p:nvPr/>
        </p:nvPicPr>
        <p:blipFill>
          <a:blip r:embed="rId2"/>
          <a:srcRect/>
          <a:stretch>
            <a:fillRect/>
          </a:stretch>
        </p:blipFill>
        <p:spPr bwMode="auto">
          <a:xfrm>
            <a:off x="785813" y="857250"/>
            <a:ext cx="7910512" cy="562451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214291"/>
            <a:ext cx="7772400" cy="500066"/>
          </a:xfrm>
        </p:spPr>
        <p:txBody>
          <a:bodyPr>
            <a:normAutofit fontScale="90000"/>
          </a:bodyPr>
          <a:lstStyle/>
          <a:p>
            <a:pPr eaLnBrk="1" fontAlgn="auto" hangingPunct="1">
              <a:spcAft>
                <a:spcPts val="0"/>
              </a:spcAft>
              <a:defRPr/>
            </a:pPr>
            <a:r>
              <a:rPr lang="id-ID" dirty="0" smtClean="0">
                <a:solidFill>
                  <a:srgbClr val="FF0000"/>
                </a:solidFill>
              </a:rPr>
              <a:t>HUJAN</a:t>
            </a:r>
            <a:endParaRPr lang="id-ID" dirty="0">
              <a:solidFill>
                <a:srgbClr val="FF0000"/>
              </a:solidFill>
            </a:endParaRPr>
          </a:p>
        </p:txBody>
      </p:sp>
      <p:sp>
        <p:nvSpPr>
          <p:cNvPr id="16387" name="Subtitle 2"/>
          <p:cNvSpPr>
            <a:spLocks noGrp="1"/>
          </p:cNvSpPr>
          <p:nvPr>
            <p:ph type="subTitle" idx="1"/>
          </p:nvPr>
        </p:nvSpPr>
        <p:spPr>
          <a:xfrm>
            <a:off x="428625" y="714375"/>
            <a:ext cx="8286750" cy="5857875"/>
          </a:xfrm>
        </p:spPr>
        <p:txBody>
          <a:bodyPr/>
          <a:lstStyle/>
          <a:p>
            <a:pPr marR="0" eaLnBrk="1" hangingPunct="1"/>
            <a:r>
              <a:rPr lang="id-ID" smtClean="0"/>
              <a:t>Apakah hujan itu?</a:t>
            </a:r>
          </a:p>
          <a:p>
            <a:pPr marR="0" eaLnBrk="1" hangingPunct="1"/>
            <a:endParaRPr lang="id-ID" smtClean="0"/>
          </a:p>
          <a:p>
            <a:pPr marR="0" eaLnBrk="1" hangingPunct="1"/>
            <a:endParaRPr lang="id-ID" smtClean="0"/>
          </a:p>
          <a:p>
            <a:pPr marR="0" algn="l" eaLnBrk="1" hangingPunct="1"/>
            <a:r>
              <a:rPr lang="id-ID" smtClean="0"/>
              <a:t>Presipitasi sendiri dapat berwujud padat (misalnya </a:t>
            </a:r>
            <a:r>
              <a:rPr lang="id-ID" smtClean="0">
                <a:hlinkClick r:id="rId2" tooltip="Salju"/>
              </a:rPr>
              <a:t>salju</a:t>
            </a:r>
            <a:r>
              <a:rPr lang="id-ID" smtClean="0"/>
              <a:t> dan </a:t>
            </a:r>
            <a:r>
              <a:rPr lang="id-ID" smtClean="0">
                <a:hlinkClick r:id="rId3" tooltip="Hujan es"/>
              </a:rPr>
              <a:t>hujan es</a:t>
            </a:r>
            <a:r>
              <a:rPr lang="id-ID" smtClean="0"/>
              <a:t>) atau aerosol (seperti </a:t>
            </a:r>
            <a:r>
              <a:rPr lang="id-ID" smtClean="0">
                <a:hlinkClick r:id="rId4" tooltip="Embun"/>
              </a:rPr>
              <a:t>embun</a:t>
            </a:r>
            <a:r>
              <a:rPr lang="id-ID" smtClean="0"/>
              <a:t> dan </a:t>
            </a:r>
            <a:r>
              <a:rPr lang="id-ID" smtClean="0">
                <a:hlinkClick r:id="rId5" tooltip="Kabut"/>
              </a:rPr>
              <a:t>kabut</a:t>
            </a:r>
            <a:r>
              <a:rPr lang="id-ID" smtClean="0"/>
              <a:t>). Hujan terbentuk apabila titik </a:t>
            </a:r>
            <a:r>
              <a:rPr lang="id-ID" smtClean="0">
                <a:hlinkClick r:id="rId6" tooltip="Air"/>
              </a:rPr>
              <a:t>air</a:t>
            </a:r>
            <a:r>
              <a:rPr lang="id-ID" smtClean="0"/>
              <a:t> yang terpisah jatuh ke </a:t>
            </a:r>
            <a:r>
              <a:rPr lang="id-ID" smtClean="0">
                <a:hlinkClick r:id="rId7" tooltip="Bumi"/>
              </a:rPr>
              <a:t>bumi</a:t>
            </a:r>
            <a:r>
              <a:rPr lang="id-ID" smtClean="0"/>
              <a:t> dari </a:t>
            </a:r>
            <a:r>
              <a:rPr lang="id-ID" smtClean="0">
                <a:hlinkClick r:id="rId8" tooltip="Awan"/>
              </a:rPr>
              <a:t>awan</a:t>
            </a:r>
            <a:r>
              <a:rPr lang="id-ID" smtClean="0"/>
              <a:t>. Tidak semua air hujan sampai ke permukaan bumi karena sebagian menguap ketika jatuh melalui udara kering. Hujan jenis ini disebut sebagai </a:t>
            </a:r>
            <a:r>
              <a:rPr lang="id-ID" smtClean="0">
                <a:hlinkClick r:id="rId9" tooltip="Virga (halaman belum tersedia)"/>
              </a:rPr>
              <a:t>virga</a:t>
            </a:r>
            <a:r>
              <a:rPr lang="id-ID" smtClean="0"/>
              <a:t>. </a:t>
            </a:r>
          </a:p>
        </p:txBody>
      </p:sp>
      <p:sp>
        <p:nvSpPr>
          <p:cNvPr id="16388" name="Rectangle 3"/>
          <p:cNvSpPr>
            <a:spLocks noChangeArrowheads="1"/>
          </p:cNvSpPr>
          <p:nvPr/>
        </p:nvSpPr>
        <p:spPr bwMode="auto">
          <a:xfrm>
            <a:off x="214313" y="1357313"/>
            <a:ext cx="8072437" cy="5262562"/>
          </a:xfrm>
          <a:prstGeom prst="rect">
            <a:avLst/>
          </a:prstGeom>
          <a:noFill/>
          <a:ln w="9525">
            <a:noFill/>
            <a:miter lim="800000"/>
            <a:headEnd/>
            <a:tailEnd/>
          </a:ln>
        </p:spPr>
        <p:txBody>
          <a:bodyPr>
            <a:spAutoFit/>
          </a:bodyPr>
          <a:lstStyle/>
          <a:p>
            <a:r>
              <a:rPr lang="id-ID" sz="2800" b="1">
                <a:latin typeface="Constantia" pitchFamily="18" charset="0"/>
              </a:rPr>
              <a:t>   Hujan</a:t>
            </a:r>
            <a:r>
              <a:rPr lang="id-ID" sz="2800">
                <a:latin typeface="Constantia" pitchFamily="18" charset="0"/>
              </a:rPr>
              <a:t> merupakan satu bentuk </a:t>
            </a:r>
            <a:r>
              <a:rPr lang="id-ID" sz="2800">
                <a:latin typeface="Constantia" pitchFamily="18" charset="0"/>
                <a:hlinkClick r:id="rId10" tooltip="Presipitasi"/>
              </a:rPr>
              <a:t>presipitasi</a:t>
            </a:r>
            <a:r>
              <a:rPr lang="id-ID" sz="2800">
                <a:latin typeface="Constantia" pitchFamily="18" charset="0"/>
              </a:rPr>
              <a:t> yang</a:t>
            </a:r>
          </a:p>
          <a:p>
            <a:r>
              <a:rPr lang="id-ID" sz="2800">
                <a:latin typeface="Constantia" pitchFamily="18" charset="0"/>
              </a:rPr>
              <a:t>   berwujud cairan</a:t>
            </a:r>
          </a:p>
          <a:p>
            <a:endParaRPr lang="id-ID" sz="2800">
              <a:latin typeface="Constantia" pitchFamily="18" charset="0"/>
            </a:endParaRPr>
          </a:p>
          <a:p>
            <a:endParaRPr lang="id-ID" sz="2800">
              <a:latin typeface="Constantia" pitchFamily="18" charset="0"/>
            </a:endParaRPr>
          </a:p>
          <a:p>
            <a:endParaRPr lang="id-ID" sz="2800">
              <a:latin typeface="Constantia" pitchFamily="18" charset="0"/>
            </a:endParaRPr>
          </a:p>
          <a:p>
            <a:endParaRPr lang="id-ID" sz="2800">
              <a:latin typeface="Constantia" pitchFamily="18" charset="0"/>
            </a:endParaRPr>
          </a:p>
          <a:p>
            <a:endParaRPr lang="id-ID" sz="2800">
              <a:latin typeface="Constantia" pitchFamily="18" charset="0"/>
            </a:endParaRPr>
          </a:p>
          <a:p>
            <a:endParaRPr lang="id-ID" sz="2800">
              <a:latin typeface="Constantia" pitchFamily="18" charset="0"/>
            </a:endParaRPr>
          </a:p>
          <a:p>
            <a:endParaRPr lang="id-ID" sz="2800">
              <a:latin typeface="Constantia" pitchFamily="18" charset="0"/>
            </a:endParaRPr>
          </a:p>
          <a:p>
            <a:endParaRPr lang="id-ID" sz="2800">
              <a:latin typeface="Constantia" pitchFamily="18" charset="0"/>
            </a:endParaRPr>
          </a:p>
          <a:p>
            <a:endParaRPr lang="id-ID" sz="2800">
              <a:latin typeface="Constantia" pitchFamily="18" charset="0"/>
            </a:endParaRPr>
          </a:p>
          <a:p>
            <a:endParaRPr lang="id-ID" sz="2800">
              <a:latin typeface="Constant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928670"/>
            <a:ext cx="8229600" cy="857250"/>
          </a:xfrm>
        </p:spPr>
        <p:txBody>
          <a:bodyPr>
            <a:normAutofit fontScale="90000"/>
          </a:bodyPr>
          <a:lstStyle/>
          <a:p>
            <a:pPr eaLnBrk="1" fontAlgn="auto" hangingPunct="1">
              <a:spcAft>
                <a:spcPts val="0"/>
              </a:spcAft>
              <a:defRPr/>
            </a:pPr>
            <a:r>
              <a:rPr lang="id-ID" sz="2800" dirty="0" smtClean="0"/>
              <a:t>Jumlah air hujan diukur menggunakan </a:t>
            </a:r>
            <a:r>
              <a:rPr lang="id-ID" sz="2800" dirty="0" smtClean="0">
                <a:solidFill>
                  <a:srgbClr val="C00000"/>
                </a:solidFill>
                <a:hlinkClick r:id="rId2" tooltip="Pengukur hujan (halaman belum tersedia)"/>
              </a:rPr>
              <a:t>pengukur hujan</a:t>
            </a:r>
            <a:r>
              <a:rPr lang="id-ID" sz="2800" dirty="0" smtClean="0">
                <a:solidFill>
                  <a:srgbClr val="FF0000"/>
                </a:solidFill>
              </a:rPr>
              <a:t> </a:t>
            </a:r>
            <a:r>
              <a:rPr lang="id-ID" sz="2800" dirty="0" smtClean="0"/>
              <a:t>atau ombrometer</a:t>
            </a:r>
            <a:endParaRPr lang="id-ID" sz="2800" dirty="0"/>
          </a:p>
        </p:txBody>
      </p:sp>
      <p:sp>
        <p:nvSpPr>
          <p:cNvPr id="17411" name="Rectangle 4"/>
          <p:cNvSpPr>
            <a:spLocks noChangeArrowheads="1"/>
          </p:cNvSpPr>
          <p:nvPr/>
        </p:nvSpPr>
        <p:spPr bwMode="auto">
          <a:xfrm>
            <a:off x="3786188" y="1643063"/>
            <a:ext cx="4572000" cy="3046412"/>
          </a:xfrm>
          <a:prstGeom prst="rect">
            <a:avLst/>
          </a:prstGeom>
          <a:noFill/>
          <a:ln w="9525">
            <a:noFill/>
            <a:miter lim="800000"/>
            <a:headEnd/>
            <a:tailEnd/>
          </a:ln>
        </p:spPr>
        <p:txBody>
          <a:bodyPr>
            <a:spAutoFit/>
          </a:bodyPr>
          <a:lstStyle/>
          <a:p>
            <a:r>
              <a:rPr lang="id-ID" sz="2400">
                <a:latin typeface="Constantia" pitchFamily="18" charset="0"/>
              </a:rPr>
              <a:t>dinyatakan sebagai kedalaman </a:t>
            </a:r>
            <a:r>
              <a:rPr lang="id-ID" sz="2400">
                <a:latin typeface="Constantia" pitchFamily="18" charset="0"/>
                <a:hlinkClick r:id="rId3" tooltip="Air"/>
              </a:rPr>
              <a:t>air</a:t>
            </a:r>
            <a:r>
              <a:rPr lang="id-ID" sz="2400">
                <a:latin typeface="Constantia" pitchFamily="18" charset="0"/>
              </a:rPr>
              <a:t> yang terkumpul pada permukaan datar, dan diukur kurang lebih 0.25mm. Satuan curah hujan menurut SI adalah </a:t>
            </a:r>
            <a:r>
              <a:rPr lang="id-ID" sz="2400">
                <a:solidFill>
                  <a:srgbClr val="FF0000"/>
                </a:solidFill>
                <a:latin typeface="Constantia" pitchFamily="18" charset="0"/>
                <a:hlinkClick r:id="rId4" tooltip="Milimeter"/>
              </a:rPr>
              <a:t>milimeter</a:t>
            </a:r>
            <a:r>
              <a:rPr lang="id-ID" sz="2400">
                <a:solidFill>
                  <a:srgbClr val="FF0000"/>
                </a:solidFill>
                <a:latin typeface="Constantia" pitchFamily="18" charset="0"/>
              </a:rPr>
              <a:t>, </a:t>
            </a:r>
            <a:r>
              <a:rPr lang="id-ID" sz="2400">
                <a:latin typeface="Constantia" pitchFamily="18" charset="0"/>
              </a:rPr>
              <a:t>yang merupakan penyingkatan dari liter per meter persegi.</a:t>
            </a:r>
          </a:p>
        </p:txBody>
      </p:sp>
      <p:sp>
        <p:nvSpPr>
          <p:cNvPr id="17412" name="AutoShape 6" descr="https://encrypted-tbn2.gstatic.com/images?q=tbn:ANd9GcQYt1BTDaiTMSTkDOpl5QuwoGwLeBwKokJHMdp7JwNKH3N9Mmcvkg"/>
          <p:cNvSpPr>
            <a:spLocks noChangeAspect="1" noChangeArrowheads="1"/>
          </p:cNvSpPr>
          <p:nvPr/>
        </p:nvSpPr>
        <p:spPr bwMode="auto">
          <a:xfrm>
            <a:off x="155575" y="-1036638"/>
            <a:ext cx="2114550" cy="2162176"/>
          </a:xfrm>
          <a:prstGeom prst="rect">
            <a:avLst/>
          </a:prstGeom>
          <a:noFill/>
          <a:ln w="9525">
            <a:noFill/>
            <a:miter lim="800000"/>
            <a:headEnd/>
            <a:tailEnd/>
          </a:ln>
        </p:spPr>
        <p:txBody>
          <a:bodyPr/>
          <a:lstStyle/>
          <a:p>
            <a:endParaRPr lang="en-US"/>
          </a:p>
        </p:txBody>
      </p:sp>
      <p:pic>
        <p:nvPicPr>
          <p:cNvPr id="17413" name="Picture 7" descr="D:\M800-312B\Documents\GBPP-SILABUS M.KUL\AGROKLIMATOLOGI\ALAT-ALAT PENGUKUR\OMBROMETER.jpg"/>
          <p:cNvPicPr>
            <a:picLocks noGrp="1" noChangeAspect="1" noChangeArrowheads="1"/>
          </p:cNvPicPr>
          <p:nvPr>
            <p:ph idx="1"/>
          </p:nvPr>
        </p:nvPicPr>
        <p:blipFill>
          <a:blip r:embed="rId5"/>
          <a:srcRect/>
          <a:stretch>
            <a:fillRect/>
          </a:stretch>
        </p:blipFill>
        <p:spPr>
          <a:xfrm>
            <a:off x="511175" y="1857375"/>
            <a:ext cx="3282950" cy="3357563"/>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57158" y="785794"/>
            <a:ext cx="8229600" cy="511175"/>
          </a:xfrm>
        </p:spPr>
        <p:txBody>
          <a:bodyPr>
            <a:normAutofit fontScale="90000"/>
          </a:bodyPr>
          <a:lstStyle/>
          <a:p>
            <a:pPr eaLnBrk="1" hangingPunct="1"/>
            <a:r>
              <a:rPr lang="id-ID" sz="2800" dirty="0" smtClean="0">
                <a:solidFill>
                  <a:srgbClr val="FF0000"/>
                </a:solidFill>
              </a:rPr>
              <a:t>BAGAIMANAKAH BENTUK HUJAN?</a:t>
            </a:r>
          </a:p>
        </p:txBody>
      </p:sp>
      <p:sp>
        <p:nvSpPr>
          <p:cNvPr id="18435" name="Content Placeholder 2"/>
          <p:cNvSpPr>
            <a:spLocks noGrp="1"/>
          </p:cNvSpPr>
          <p:nvPr>
            <p:ph idx="1"/>
          </p:nvPr>
        </p:nvSpPr>
        <p:spPr>
          <a:xfrm>
            <a:off x="457200" y="714375"/>
            <a:ext cx="8229600" cy="5411788"/>
          </a:xfrm>
        </p:spPr>
        <p:txBody>
          <a:bodyPr/>
          <a:lstStyle/>
          <a:p>
            <a:pPr eaLnBrk="1" hangingPunct="1">
              <a:buFont typeface="Wingdings 2" pitchFamily="18" charset="2"/>
              <a:buNone/>
            </a:pPr>
            <a:endParaRPr lang="id-ID" sz="2800" smtClean="0"/>
          </a:p>
          <a:p>
            <a:pPr eaLnBrk="1" hangingPunct="1">
              <a:buFont typeface="Wingdings 2" pitchFamily="18" charset="2"/>
              <a:buNone/>
            </a:pPr>
            <a:r>
              <a:rPr lang="id-ID" sz="2800" smtClean="0"/>
              <a:t>Banyak orang mengatakan : “lonjong” (bulat dibawah,menciut di atas)</a:t>
            </a:r>
          </a:p>
          <a:p>
            <a:pPr eaLnBrk="1" hangingPunct="1">
              <a:buFont typeface="Wingdings 2" pitchFamily="18" charset="2"/>
              <a:buNone/>
            </a:pPr>
            <a:r>
              <a:rPr lang="id-ID" sz="2800" smtClean="0"/>
              <a:t>              tidak seluruhnya benar</a:t>
            </a:r>
          </a:p>
          <a:p>
            <a:pPr eaLnBrk="1" hangingPunct="1">
              <a:buFont typeface="Wingdings 2" pitchFamily="18" charset="2"/>
              <a:buNone/>
            </a:pPr>
            <a:r>
              <a:rPr lang="id-ID" sz="2800" smtClean="0"/>
              <a:t>		    air hujan bentuknya kecil hampir bulat</a:t>
            </a:r>
          </a:p>
          <a:p>
            <a:pPr eaLnBrk="1" hangingPunct="1">
              <a:buFont typeface="Wingdings 2" pitchFamily="18" charset="2"/>
              <a:buNone/>
            </a:pPr>
            <a:r>
              <a:rPr lang="id-ID" sz="2800" smtClean="0">
                <a:solidFill>
                  <a:srgbClr val="FF0000"/>
                </a:solidFill>
              </a:rPr>
              <a:t>Air hujan yg besar menjadi semakin leper seperti roti hamburger</a:t>
            </a:r>
          </a:p>
          <a:p>
            <a:pPr eaLnBrk="1" hangingPunct="1">
              <a:buFont typeface="Wingdings 2" pitchFamily="18" charset="2"/>
              <a:buNone/>
            </a:pPr>
            <a:r>
              <a:rPr lang="id-ID" sz="2800" smtClean="0">
                <a:solidFill>
                  <a:srgbClr val="0070C0"/>
                </a:solidFill>
              </a:rPr>
              <a:t>Air hujan yg lebih besar lagi berbentuk seperti payung terjun, dan kecepatan jatuhnya makinbesar</a:t>
            </a:r>
          </a:p>
          <a:p>
            <a:pPr eaLnBrk="1" hangingPunct="1">
              <a:buFont typeface="Wingdings 2" pitchFamily="18" charset="2"/>
              <a:buNone/>
            </a:pPr>
            <a:endParaRPr lang="id-ID" smtClean="0"/>
          </a:p>
        </p:txBody>
      </p:sp>
      <p:sp>
        <p:nvSpPr>
          <p:cNvPr id="4" name="Right Arrow 3"/>
          <p:cNvSpPr/>
          <p:nvPr/>
        </p:nvSpPr>
        <p:spPr>
          <a:xfrm>
            <a:off x="7572375" y="1357313"/>
            <a:ext cx="857250" cy="214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28625" y="0"/>
            <a:ext cx="8229600" cy="428625"/>
          </a:xfrm>
        </p:spPr>
        <p:txBody>
          <a:bodyPr>
            <a:normAutofit fontScale="90000"/>
          </a:bodyPr>
          <a:lstStyle/>
          <a:p>
            <a:pPr eaLnBrk="1" hangingPunct="1"/>
            <a:r>
              <a:rPr lang="id-ID" sz="2800" smtClean="0"/>
              <a:t>Berapa ph air hujan?</a:t>
            </a:r>
          </a:p>
        </p:txBody>
      </p:sp>
      <p:sp>
        <p:nvSpPr>
          <p:cNvPr id="19459" name="Content Placeholder 2"/>
          <p:cNvSpPr>
            <a:spLocks noGrp="1"/>
          </p:cNvSpPr>
          <p:nvPr>
            <p:ph idx="1"/>
          </p:nvPr>
        </p:nvSpPr>
        <p:spPr>
          <a:xfrm>
            <a:off x="457200" y="428625"/>
            <a:ext cx="8229600" cy="5697538"/>
          </a:xfrm>
        </p:spPr>
        <p:txBody>
          <a:bodyPr/>
          <a:lstStyle/>
          <a:p>
            <a:pPr eaLnBrk="1" hangingPunct="1">
              <a:buFont typeface="Wingdings 2" pitchFamily="18" charset="2"/>
              <a:buNone/>
            </a:pPr>
            <a:endParaRPr lang="id-ID" sz="2400" smtClean="0"/>
          </a:p>
          <a:p>
            <a:pPr eaLnBrk="1" hangingPunct="1"/>
            <a:r>
              <a:rPr lang="id-ID" sz="1800" smtClean="0"/>
              <a:t>Biasanya sekitar 6</a:t>
            </a:r>
          </a:p>
          <a:p>
            <a:pPr eaLnBrk="1" hangingPunct="1"/>
            <a:r>
              <a:rPr lang="id-ID" sz="1800" smtClean="0"/>
              <a:t>Air hujan dengan pH dibawah 6 dianggap sebagai hujan asam</a:t>
            </a:r>
            <a:r>
              <a:rPr lang="en-US" sz="1800" smtClean="0"/>
              <a:t> (</a:t>
            </a:r>
            <a:r>
              <a:rPr lang="en-US" sz="1800" b="1" smtClean="0"/>
              <a:t>Hujan asam</a:t>
            </a:r>
            <a:r>
              <a:rPr lang="en-US" sz="1800" smtClean="0"/>
              <a:t> didefinisikan sebagai segala macam hujan dengan pH di bawah 5,6. Hujan secara alami bersifat asam (pH sedikit di bawah 6) karena karbondioksida (CO2) di udara yang larut dengan air hujan memiliki bentuk sebagai asam lemah</a:t>
            </a:r>
            <a:endParaRPr lang="id-ID" sz="1800" smtClean="0"/>
          </a:p>
        </p:txBody>
      </p:sp>
      <p:pic>
        <p:nvPicPr>
          <p:cNvPr id="19460" name="Picture 6" descr="D:\M800-312B\Documents\GBPP-SILABUS M.KUL\AGROKLIMATOLOGI\ALAT-ALAT PENGUKUR\Acid_Rain.jpg"/>
          <p:cNvPicPr>
            <a:picLocks noChangeAspect="1" noChangeArrowheads="1"/>
          </p:cNvPicPr>
          <p:nvPr/>
        </p:nvPicPr>
        <p:blipFill>
          <a:blip r:embed="rId2"/>
          <a:srcRect/>
          <a:stretch>
            <a:fillRect/>
          </a:stretch>
        </p:blipFill>
        <p:spPr bwMode="auto">
          <a:xfrm>
            <a:off x="714375" y="2714625"/>
            <a:ext cx="3619500" cy="313372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066800" y="533400"/>
            <a:ext cx="8229600" cy="511175"/>
          </a:xfrm>
        </p:spPr>
        <p:txBody>
          <a:bodyPr>
            <a:normAutofit fontScale="90000"/>
          </a:bodyPr>
          <a:lstStyle/>
          <a:p>
            <a:pPr eaLnBrk="1" hangingPunct="1"/>
            <a:r>
              <a:rPr lang="id-ID" sz="3200" dirty="0" smtClean="0">
                <a:solidFill>
                  <a:srgbClr val="FF0000"/>
                </a:solidFill>
              </a:rPr>
              <a:t>Jenis-jenis hujan berdasarkan ukuran butirnya </a:t>
            </a:r>
          </a:p>
        </p:txBody>
      </p:sp>
      <p:sp>
        <p:nvSpPr>
          <p:cNvPr id="21507" name="Content Placeholder 2"/>
          <p:cNvSpPr>
            <a:spLocks noGrp="1"/>
          </p:cNvSpPr>
          <p:nvPr>
            <p:ph idx="1"/>
          </p:nvPr>
        </p:nvSpPr>
        <p:spPr>
          <a:xfrm>
            <a:off x="1295400" y="785813"/>
            <a:ext cx="7391400" cy="5919787"/>
          </a:xfrm>
        </p:spPr>
        <p:txBody>
          <a:bodyPr/>
          <a:lstStyle/>
          <a:p>
            <a:pPr eaLnBrk="1" hangingPunct="1"/>
            <a:endParaRPr lang="id-ID" sz="2800" u="sng" dirty="0" smtClean="0"/>
          </a:p>
          <a:p>
            <a:pPr eaLnBrk="1" hangingPunct="1"/>
            <a:r>
              <a:rPr lang="id-ID" sz="2800" u="sng" dirty="0" smtClean="0"/>
              <a:t>Hujan gerimis / drizzle</a:t>
            </a:r>
            <a:r>
              <a:rPr lang="id-ID" sz="2800" dirty="0" smtClean="0"/>
              <a:t>, diameter butirannya kurang dari 0,5 mm </a:t>
            </a:r>
          </a:p>
          <a:p>
            <a:pPr eaLnBrk="1" hangingPunct="1"/>
            <a:r>
              <a:rPr lang="id-ID" sz="2800" u="sng" dirty="0" smtClean="0"/>
              <a:t>Hujan salju</a:t>
            </a:r>
            <a:r>
              <a:rPr lang="id-ID" sz="2800" dirty="0" smtClean="0"/>
              <a:t>, terdiri dari kristal-kristal es yang suhunya berada dibawah 0° </a:t>
            </a:r>
            <a:r>
              <a:rPr lang="id-ID" sz="2800" dirty="0" smtClean="0">
                <a:hlinkClick r:id="rId2" action="ppaction://hlinkfile" tooltip="Celsius"/>
              </a:rPr>
              <a:t>Celsius</a:t>
            </a:r>
            <a:r>
              <a:rPr lang="id-ID" sz="2800" dirty="0" smtClean="0"/>
              <a:t> </a:t>
            </a:r>
          </a:p>
          <a:p>
            <a:pPr eaLnBrk="1" hangingPunct="1"/>
            <a:r>
              <a:rPr lang="id-ID" sz="2800" u="sng" dirty="0" smtClean="0"/>
              <a:t>Hujan batu es</a:t>
            </a:r>
            <a:r>
              <a:rPr lang="id-ID" sz="2800" dirty="0" smtClean="0"/>
              <a:t>, curahan batu es yang trun dalam cuaca panas dari awan yang suhunya dibawah 0° </a:t>
            </a:r>
            <a:r>
              <a:rPr lang="id-ID" sz="2800" dirty="0" smtClean="0">
                <a:hlinkClick r:id="rId2" action="ppaction://hlinkfile" tooltip="Celsius"/>
              </a:rPr>
              <a:t>Celsius</a:t>
            </a:r>
            <a:r>
              <a:rPr lang="id-ID" sz="2800" dirty="0" smtClean="0"/>
              <a:t> </a:t>
            </a:r>
          </a:p>
          <a:p>
            <a:pPr eaLnBrk="1" hangingPunct="1"/>
            <a:r>
              <a:rPr lang="id-ID" sz="2800" u="sng" dirty="0" smtClean="0"/>
              <a:t>Hujan deras / rain</a:t>
            </a:r>
            <a:r>
              <a:rPr lang="id-ID" sz="2800" dirty="0" smtClean="0"/>
              <a:t>, curahan air yang turun dari awan dengan suhu diatas 0° </a:t>
            </a:r>
            <a:r>
              <a:rPr lang="id-ID" sz="2800" dirty="0" smtClean="0">
                <a:hlinkClick r:id="rId2" action="ppaction://hlinkfile" tooltip="Celsius"/>
              </a:rPr>
              <a:t>Celsius</a:t>
            </a:r>
            <a:r>
              <a:rPr lang="id-ID" sz="2800" dirty="0" smtClean="0"/>
              <a:t> dengan diameter ±7 mm. </a:t>
            </a:r>
          </a:p>
          <a:p>
            <a:pPr eaLnBrk="1" hangingPunct="1">
              <a:buFont typeface="Wingdings 2" pitchFamily="18" charset="2"/>
              <a:buNone/>
            </a:pPr>
            <a:endParaRPr lang="id-ID"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pPr eaLnBrk="1" hangingPunct="1"/>
            <a:r>
              <a:rPr lang="id-ID" sz="3600" dirty="0" smtClean="0">
                <a:solidFill>
                  <a:srgbClr val="FF0000"/>
                </a:solidFill>
              </a:rPr>
              <a:t>Jenis-jenis hujan berdasarkan besarnya curah hujan (definisi </a:t>
            </a:r>
            <a:r>
              <a:rPr lang="id-ID" sz="3600" dirty="0" smtClean="0">
                <a:solidFill>
                  <a:srgbClr val="FF0000"/>
                </a:solidFill>
                <a:hlinkClick r:id="rId2" action="ppaction://hlinkfile" tooltip="BMKG"/>
              </a:rPr>
              <a:t>BMKG</a:t>
            </a:r>
            <a:r>
              <a:rPr lang="id-ID" sz="3600" dirty="0" smtClean="0">
                <a:solidFill>
                  <a:srgbClr val="FF0000"/>
                </a:solidFill>
              </a:rPr>
              <a:t>) </a:t>
            </a:r>
          </a:p>
        </p:txBody>
      </p:sp>
      <p:sp>
        <p:nvSpPr>
          <p:cNvPr id="22531" name="Content Placeholder 2"/>
          <p:cNvSpPr>
            <a:spLocks noGrp="1"/>
          </p:cNvSpPr>
          <p:nvPr>
            <p:ph idx="1"/>
          </p:nvPr>
        </p:nvSpPr>
        <p:spPr/>
        <p:txBody>
          <a:bodyPr/>
          <a:lstStyle/>
          <a:p>
            <a:pPr eaLnBrk="1" hangingPunct="1"/>
            <a:endParaRPr lang="id-ID" dirty="0" smtClean="0"/>
          </a:p>
          <a:p>
            <a:pPr eaLnBrk="1" hangingPunct="1"/>
            <a:endParaRPr lang="id-ID" dirty="0" smtClean="0"/>
          </a:p>
          <a:p>
            <a:pPr eaLnBrk="1" hangingPunct="1"/>
            <a:r>
              <a:rPr lang="id-ID" dirty="0" smtClean="0"/>
              <a:t>hujan sedang, 20 - 50 mm per hari </a:t>
            </a:r>
          </a:p>
          <a:p>
            <a:pPr eaLnBrk="1" hangingPunct="1"/>
            <a:r>
              <a:rPr lang="id-ID" dirty="0" smtClean="0"/>
              <a:t>hujan lebat, 50-100 mm per hari </a:t>
            </a:r>
          </a:p>
          <a:p>
            <a:pPr eaLnBrk="1" hangingPunct="1"/>
            <a:r>
              <a:rPr lang="id-ID" dirty="0" smtClean="0"/>
              <a:t>hujan sangat lebat, di atas 100 mm per hari </a:t>
            </a:r>
          </a:p>
          <a:p>
            <a:pPr eaLnBrk="1" hangingPunct="1">
              <a:buFont typeface="Wingdings 2" pitchFamily="18" charset="2"/>
              <a:buNone/>
            </a:pPr>
            <a:endParaRPr lang="id-ID"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91400" cy="533400"/>
          </a:xfrm>
        </p:spPr>
        <p:txBody>
          <a:bodyPr>
            <a:normAutofit fontScale="90000"/>
          </a:bodyPr>
          <a:lstStyle/>
          <a:p>
            <a:pPr eaLnBrk="1" fontAlgn="auto" hangingPunct="1">
              <a:spcAft>
                <a:spcPts val="0"/>
              </a:spcAft>
              <a:defRPr/>
            </a:pPr>
            <a:r>
              <a:rPr lang="id-ID" b="1" dirty="0" smtClean="0"/>
              <a:t>Hujan buatan.......apa itu?</a:t>
            </a:r>
            <a:endParaRPr lang="id-ID" dirty="0"/>
          </a:p>
        </p:txBody>
      </p:sp>
      <p:sp>
        <p:nvSpPr>
          <p:cNvPr id="23555" name="Content Placeholder 2"/>
          <p:cNvSpPr>
            <a:spLocks noGrp="1"/>
          </p:cNvSpPr>
          <p:nvPr>
            <p:ph idx="1"/>
          </p:nvPr>
        </p:nvSpPr>
        <p:spPr>
          <a:xfrm>
            <a:off x="1295400" y="857250"/>
            <a:ext cx="7391400" cy="5772150"/>
          </a:xfrm>
        </p:spPr>
        <p:txBody>
          <a:bodyPr>
            <a:normAutofit/>
          </a:bodyPr>
          <a:lstStyle/>
          <a:p>
            <a:pPr eaLnBrk="1" hangingPunct="1">
              <a:buFont typeface="Wingdings 2" pitchFamily="18" charset="2"/>
              <a:buNone/>
            </a:pPr>
            <a:r>
              <a:rPr lang="sv-SE" dirty="0" smtClean="0"/>
              <a:t>suatu teknik untuk menambah curah hujan dengan memberikan perlakuan pada awan</a:t>
            </a:r>
            <a:endParaRPr lang="id-ID" dirty="0" smtClean="0"/>
          </a:p>
          <a:p>
            <a:pPr eaLnBrk="1" hangingPunct="1">
              <a:buFont typeface="Wingdings 2" pitchFamily="18" charset="2"/>
              <a:buNone/>
            </a:pPr>
            <a:r>
              <a:rPr lang="id-ID" dirty="0" smtClean="0"/>
              <a:t>Perlakuan ini dinamakan hujan buatan (</a:t>
            </a:r>
            <a:r>
              <a:rPr lang="id-ID" i="1" dirty="0" smtClean="0">
                <a:solidFill>
                  <a:srgbClr val="FF0000"/>
                </a:solidFill>
              </a:rPr>
              <a:t>rain-making</a:t>
            </a:r>
            <a:r>
              <a:rPr lang="id-ID" dirty="0" smtClean="0"/>
              <a:t>), atau sering pula dinamakan penyemaian awan (</a:t>
            </a:r>
            <a:r>
              <a:rPr lang="id-ID" i="1" dirty="0" smtClean="0">
                <a:solidFill>
                  <a:srgbClr val="FF0000"/>
                </a:solidFill>
              </a:rPr>
              <a:t>cloud-seeding)</a:t>
            </a:r>
          </a:p>
          <a:p>
            <a:pPr eaLnBrk="1" hangingPunct="1">
              <a:buFont typeface="Wingdings 2" pitchFamily="18" charset="2"/>
              <a:buNone/>
            </a:pPr>
            <a:r>
              <a:rPr lang="id-ID" sz="2400" dirty="0" smtClean="0"/>
              <a:t>Hujan buatan adalah usaha manusia untuk meningkatkan curah hujan yang turun secara alami dengan mengubah proses fisika yang terjadi di dalam awan...(jadi bukan menciptakan dari yang tidak ada)</a:t>
            </a:r>
          </a:p>
          <a:p>
            <a:pPr eaLnBrk="1" hangingPunct="1">
              <a:buFont typeface="Wingdings 2" pitchFamily="18" charset="2"/>
              <a:buNone/>
            </a:pPr>
            <a:r>
              <a:rPr lang="id-ID" sz="2400" dirty="0" smtClean="0"/>
              <a:t>Proses fisika yg diubah meliputi: proses tumbukan dan penggabungan (</a:t>
            </a:r>
            <a:r>
              <a:rPr lang="id-ID" sz="2400" i="1" dirty="0" smtClean="0">
                <a:solidFill>
                  <a:srgbClr val="FF0000"/>
                </a:solidFill>
              </a:rPr>
              <a:t>collision</a:t>
            </a:r>
            <a:r>
              <a:rPr lang="id-ID" sz="2400" dirty="0" smtClean="0">
                <a:solidFill>
                  <a:srgbClr val="FF0000"/>
                </a:solidFill>
              </a:rPr>
              <a:t> dan </a:t>
            </a:r>
            <a:r>
              <a:rPr lang="id-ID" sz="2400" i="1" dirty="0" smtClean="0">
                <a:solidFill>
                  <a:srgbClr val="FF0000"/>
                </a:solidFill>
              </a:rPr>
              <a:t>coalescense</a:t>
            </a:r>
            <a:r>
              <a:rPr lang="id-ID" sz="2400" dirty="0" smtClean="0"/>
              <a:t>), dan proses pembentukan es (</a:t>
            </a:r>
            <a:r>
              <a:rPr lang="id-ID" sz="2400" i="1" dirty="0" smtClean="0">
                <a:solidFill>
                  <a:srgbClr val="FF0000"/>
                </a:solidFill>
              </a:rPr>
              <a:t>ice nucleation</a:t>
            </a:r>
            <a:r>
              <a:rPr lang="id-ID" sz="2400" dirty="0" smtClean="0">
                <a:solidFill>
                  <a:srgbClr val="FF0000"/>
                </a:solidFill>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219200" y="228601"/>
            <a:ext cx="7010400" cy="1066800"/>
          </a:xfrm>
        </p:spPr>
        <p:txBody>
          <a:bodyPr/>
          <a:lstStyle/>
          <a:p>
            <a:pPr eaLnBrk="1" hangingPunct="1"/>
            <a:r>
              <a:rPr lang="id-ID" dirty="0" smtClean="0">
                <a:solidFill>
                  <a:srgbClr val="FF0000"/>
                </a:solidFill>
              </a:rPr>
              <a:t>Apa arti “curah hujan”?</a:t>
            </a:r>
          </a:p>
        </p:txBody>
      </p:sp>
      <p:sp>
        <p:nvSpPr>
          <p:cNvPr id="24579" name="Content Placeholder 2"/>
          <p:cNvSpPr>
            <a:spLocks noGrp="1"/>
          </p:cNvSpPr>
          <p:nvPr>
            <p:ph idx="1"/>
          </p:nvPr>
        </p:nvSpPr>
        <p:spPr>
          <a:xfrm>
            <a:off x="990600" y="1357313"/>
            <a:ext cx="7596188" cy="5119687"/>
          </a:xfrm>
        </p:spPr>
        <p:txBody>
          <a:bodyPr/>
          <a:lstStyle/>
          <a:p>
            <a:pPr eaLnBrk="1" hangingPunct="1">
              <a:buFont typeface="Wingdings 2" pitchFamily="18" charset="2"/>
              <a:buNone/>
            </a:pPr>
            <a:r>
              <a:rPr lang="id-ID" dirty="0" smtClean="0"/>
              <a:t>Satuan curah hujan = milimeter (mm)</a:t>
            </a:r>
          </a:p>
          <a:p>
            <a:pPr eaLnBrk="1" hangingPunct="1">
              <a:buFont typeface="Wingdings 2" pitchFamily="18" charset="2"/>
              <a:buNone/>
            </a:pPr>
            <a:r>
              <a:rPr lang="id-ID" dirty="0" smtClean="0"/>
              <a:t>...apa artinya</a:t>
            </a:r>
          </a:p>
          <a:p>
            <a:pPr eaLnBrk="1" hangingPunct="1">
              <a:buFont typeface="Wingdings 2" pitchFamily="18" charset="2"/>
              <a:buNone/>
            </a:pPr>
            <a:r>
              <a:rPr lang="id-ID" dirty="0" smtClean="0"/>
              <a:t>Curah hujan sebesar </a:t>
            </a:r>
            <a:r>
              <a:rPr lang="id-ID" dirty="0" smtClean="0">
                <a:solidFill>
                  <a:srgbClr val="FF0000"/>
                </a:solidFill>
              </a:rPr>
              <a:t>1 mm </a:t>
            </a:r>
            <a:r>
              <a:rPr lang="id-ID" dirty="0" smtClean="0"/>
              <a:t>artinya adalah “tinggi” air hujan yang terukur setinggi 1 mm pada daerah seluas 1 m</a:t>
            </a:r>
            <a:r>
              <a:rPr lang="id-ID" baseline="30000" dirty="0" smtClean="0"/>
              <a:t>2</a:t>
            </a:r>
            <a:r>
              <a:rPr lang="id-ID" dirty="0" smtClean="0"/>
              <a:t> (meter persegi). Artinya “banyaknya” air hujan yang turun dengan ukuran 1 mm adalah 1 mm x 1 m</a:t>
            </a:r>
            <a:r>
              <a:rPr lang="id-ID" baseline="30000" dirty="0" smtClean="0"/>
              <a:t>2</a:t>
            </a:r>
            <a:r>
              <a:rPr lang="id-ID" dirty="0" smtClean="0"/>
              <a:t> = 0,001 m</a:t>
            </a:r>
            <a:r>
              <a:rPr lang="id-ID" baseline="30000" dirty="0" smtClean="0"/>
              <a:t>3</a:t>
            </a:r>
            <a:r>
              <a:rPr lang="id-ID" dirty="0" smtClean="0"/>
              <a:t> atau 1 liter.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Pengaruh</a:t>
            </a:r>
            <a:r>
              <a:rPr lang="en-US" dirty="0" smtClean="0"/>
              <a:t> </a:t>
            </a:r>
            <a:r>
              <a:rPr lang="en-US" dirty="0" err="1" smtClean="0"/>
              <a:t>iklim</a:t>
            </a:r>
            <a:r>
              <a:rPr lang="en-US" dirty="0" smtClean="0"/>
              <a:t> </a:t>
            </a:r>
            <a:r>
              <a:rPr lang="en-US" dirty="0" err="1" smtClean="0"/>
              <a:t>pada</a:t>
            </a:r>
            <a:r>
              <a:rPr lang="en-US" dirty="0" smtClean="0"/>
              <a:t> </a:t>
            </a:r>
            <a:r>
              <a:rPr lang="en-US" dirty="0" err="1" smtClean="0"/>
              <a:t>kesehatan</a:t>
            </a:r>
            <a:r>
              <a:rPr lang="en-US" dirty="0" smtClean="0"/>
              <a:t> </a:t>
            </a:r>
            <a:r>
              <a:rPr lang="en-US" dirty="0" err="1" smtClean="0"/>
              <a:t>dan</a:t>
            </a:r>
            <a:r>
              <a:rPr lang="en-US" dirty="0" smtClean="0"/>
              <a:t> </a:t>
            </a:r>
            <a:r>
              <a:rPr lang="en-US" dirty="0" err="1" smtClean="0"/>
              <a:t>kenyamanan</a:t>
            </a:r>
            <a:r>
              <a:rPr lang="en-US" dirty="0" smtClean="0"/>
              <a:t> </a:t>
            </a:r>
            <a:r>
              <a:rPr lang="en-US" dirty="0" err="1" smtClean="0"/>
              <a:t>bangunan</a:t>
            </a:r>
            <a:endParaRPr lang="en-US" dirty="0"/>
          </a:p>
        </p:txBody>
      </p:sp>
      <p:sp>
        <p:nvSpPr>
          <p:cNvPr id="3" name="Content Placeholder 2"/>
          <p:cNvSpPr>
            <a:spLocks noGrp="1"/>
          </p:cNvSpPr>
          <p:nvPr>
            <p:ph idx="1"/>
          </p:nvPr>
        </p:nvSpPr>
        <p:spPr>
          <a:xfrm>
            <a:off x="1435608" y="2133600"/>
            <a:ext cx="6870192" cy="4114800"/>
          </a:xfrm>
        </p:spPr>
        <p:txBody>
          <a:bodyPr>
            <a:normAutofit fontScale="92500" lnSpcReduction="20000"/>
          </a:bodyPr>
          <a:lstStyle/>
          <a:p>
            <a:r>
              <a:rPr lang="en-US" dirty="0" err="1" smtClean="0"/>
              <a:t>Pengaruh</a:t>
            </a:r>
            <a:r>
              <a:rPr lang="en-US" dirty="0" smtClean="0"/>
              <a:t> </a:t>
            </a:r>
            <a:r>
              <a:rPr lang="en-US" dirty="0" err="1" smtClean="0"/>
              <a:t>iklim</a:t>
            </a:r>
            <a:r>
              <a:rPr lang="en-US" dirty="0" smtClean="0"/>
              <a:t> </a:t>
            </a:r>
            <a:r>
              <a:rPr lang="en-US" dirty="0" err="1" smtClean="0"/>
              <a:t>pada</a:t>
            </a:r>
            <a:r>
              <a:rPr lang="en-US" dirty="0" smtClean="0"/>
              <a:t> </a:t>
            </a:r>
            <a:r>
              <a:rPr lang="en-US" dirty="0" err="1" smtClean="0"/>
              <a:t>kesehatan</a:t>
            </a:r>
            <a:r>
              <a:rPr lang="en-US" dirty="0" smtClean="0"/>
              <a:t> </a:t>
            </a:r>
            <a:r>
              <a:rPr lang="en-US" dirty="0" err="1" smtClean="0"/>
              <a:t>dan</a:t>
            </a:r>
            <a:r>
              <a:rPr lang="en-US" dirty="0" smtClean="0"/>
              <a:t> </a:t>
            </a:r>
            <a:r>
              <a:rPr lang="en-US" dirty="0" err="1" smtClean="0"/>
              <a:t>kenyamanan</a:t>
            </a:r>
            <a:r>
              <a:rPr lang="en-US" dirty="0" smtClean="0"/>
              <a:t> </a:t>
            </a:r>
            <a:r>
              <a:rPr lang="en-US" dirty="0" err="1" smtClean="0"/>
              <a:t>bangunan</a:t>
            </a:r>
            <a:r>
              <a:rPr lang="en-US" dirty="0" smtClean="0"/>
              <a:t> </a:t>
            </a:r>
            <a:r>
              <a:rPr lang="en-US" dirty="0" err="1" smtClean="0"/>
              <a:t>secara</a:t>
            </a:r>
            <a:r>
              <a:rPr lang="en-US" dirty="0" smtClean="0"/>
              <a:t> </a:t>
            </a:r>
            <a:r>
              <a:rPr lang="en-US" dirty="0" err="1" smtClean="0"/>
              <a:t>umum</a:t>
            </a:r>
            <a:endParaRPr lang="en-US" dirty="0" smtClean="0"/>
          </a:p>
          <a:p>
            <a:pPr>
              <a:buNone/>
            </a:pPr>
            <a:endParaRPr lang="en-US" sz="3600" dirty="0" smtClean="0"/>
          </a:p>
          <a:p>
            <a:pPr lvl="6"/>
            <a:r>
              <a:rPr lang="en-US" sz="4000" dirty="0" err="1" smtClean="0"/>
              <a:t>Sinar</a:t>
            </a:r>
            <a:r>
              <a:rPr lang="en-US" sz="4000" dirty="0" smtClean="0"/>
              <a:t> </a:t>
            </a:r>
            <a:r>
              <a:rPr lang="en-US" sz="4000" dirty="0" err="1" smtClean="0"/>
              <a:t>Matahari</a:t>
            </a:r>
            <a:endParaRPr lang="en-US" sz="4000" dirty="0" smtClean="0"/>
          </a:p>
          <a:p>
            <a:pPr lvl="6"/>
            <a:r>
              <a:rPr lang="en-US" sz="4000" dirty="0" err="1" smtClean="0"/>
              <a:t>Hujan</a:t>
            </a:r>
            <a:r>
              <a:rPr lang="en-US" sz="4000" dirty="0" smtClean="0"/>
              <a:t>  </a:t>
            </a:r>
          </a:p>
          <a:p>
            <a:pPr lvl="6"/>
            <a:r>
              <a:rPr lang="en-US" sz="4000" dirty="0" err="1" smtClean="0"/>
              <a:t>Temperatur</a:t>
            </a:r>
            <a:r>
              <a:rPr lang="en-US" sz="4000" dirty="0" smtClean="0"/>
              <a:t> </a:t>
            </a:r>
            <a:r>
              <a:rPr lang="en-US" sz="4000" dirty="0" err="1" smtClean="0"/>
              <a:t>dan</a:t>
            </a:r>
            <a:r>
              <a:rPr lang="en-US" sz="4000" dirty="0" smtClean="0"/>
              <a:t> </a:t>
            </a:r>
            <a:r>
              <a:rPr lang="en-US" sz="4000" dirty="0" err="1" smtClean="0"/>
              <a:t>kelembaban</a:t>
            </a:r>
            <a:endParaRPr lang="en-US" sz="4000" dirty="0" smtClean="0"/>
          </a:p>
          <a:p>
            <a:pPr lvl="6"/>
            <a:r>
              <a:rPr lang="en-US" sz="4000" dirty="0" err="1" smtClean="0"/>
              <a:t>Angin</a:t>
            </a:r>
            <a:r>
              <a:rPr lang="en-US" sz="4000" dirty="0" smtClean="0"/>
              <a:t>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6124575" cy="852487"/>
          </a:xfrm>
        </p:spPr>
        <p:txBody>
          <a:bodyPr>
            <a:normAutofit/>
          </a:bodyPr>
          <a:lstStyle/>
          <a:p>
            <a:pPr eaLnBrk="1" fontAlgn="auto" hangingPunct="1">
              <a:spcAft>
                <a:spcPts val="0"/>
              </a:spcAft>
              <a:defRPr/>
            </a:pPr>
            <a:r>
              <a:rPr lang="id-ID" sz="2800" dirty="0" smtClean="0">
                <a:solidFill>
                  <a:srgbClr val="FF0000"/>
                </a:solidFill>
              </a:rPr>
              <a:t>Sebagai contoh</a:t>
            </a:r>
            <a:endParaRPr lang="id-ID" sz="2800" dirty="0">
              <a:solidFill>
                <a:srgbClr val="FF0000"/>
              </a:solidFill>
            </a:endParaRPr>
          </a:p>
        </p:txBody>
      </p:sp>
      <p:sp>
        <p:nvSpPr>
          <p:cNvPr id="28675" name="Content Placeholder 2"/>
          <p:cNvSpPr>
            <a:spLocks noGrp="1"/>
          </p:cNvSpPr>
          <p:nvPr>
            <p:ph idx="1"/>
          </p:nvPr>
        </p:nvSpPr>
        <p:spPr>
          <a:xfrm>
            <a:off x="1143000" y="685800"/>
            <a:ext cx="7391400" cy="5757862"/>
          </a:xfrm>
        </p:spPr>
        <p:txBody>
          <a:bodyPr>
            <a:normAutofit fontScale="92500" lnSpcReduction="10000"/>
          </a:bodyPr>
          <a:lstStyle/>
          <a:p>
            <a:pPr eaLnBrk="1" hangingPunct="1"/>
            <a:endParaRPr lang="id-ID" dirty="0" smtClean="0"/>
          </a:p>
          <a:p>
            <a:pPr eaLnBrk="1" hangingPunct="1"/>
            <a:r>
              <a:rPr lang="id-ID" dirty="0" smtClean="0"/>
              <a:t>rata-rata curah hujan di Indonesia adalah 2000-3000 mm/tahun (artinya kalau air hujan "dikumpulkan" selama satu tahun akan setinggi 2-3 meter!). CUrah hujan tertinggi ada di daerah Jawa Tengah Baturaden sebesar 7069 mm/thn, dan curah hujan terrendah ada di daerah Palu, Sulawesi tengah sebesar 547mm/tahun. Data tersebut didapat dari Badan Meteorologi dan Geofisika (BMG), yaitu badan resmi pemerintah yang menangani masalah cuaca dan kebumian.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err="1" smtClean="0"/>
              <a:t>Sinar</a:t>
            </a:r>
            <a:r>
              <a:rPr lang="en-US" b="1" dirty="0" smtClean="0"/>
              <a:t> </a:t>
            </a:r>
            <a:r>
              <a:rPr lang="en-US" b="1" dirty="0" err="1" smtClean="0"/>
              <a:t>Matahari</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1">
              <a:buNone/>
            </a:pPr>
            <a:r>
              <a:rPr lang="en-US" dirty="0" err="1" smtClean="0"/>
              <a:t>Macam-macam</a:t>
            </a:r>
            <a:r>
              <a:rPr lang="en-US" dirty="0" smtClean="0"/>
              <a:t> </a:t>
            </a:r>
            <a:r>
              <a:rPr lang="en-US" dirty="0" err="1" smtClean="0"/>
              <a:t>sinar</a:t>
            </a:r>
            <a:endParaRPr lang="en-US" sz="3200" dirty="0" smtClean="0"/>
          </a:p>
          <a:p>
            <a:pPr lvl="0"/>
            <a:r>
              <a:rPr lang="en-US" dirty="0" smtClean="0"/>
              <a:t>Ultra Violet (</a:t>
            </a:r>
            <a:r>
              <a:rPr lang="en-US" dirty="0" err="1" smtClean="0"/>
              <a:t>jingga</a:t>
            </a:r>
            <a:r>
              <a:rPr lang="en-US" dirty="0" smtClean="0"/>
              <a:t> ultra)</a:t>
            </a:r>
            <a:endParaRPr lang="en-US" sz="3600" dirty="0" smtClean="0"/>
          </a:p>
          <a:p>
            <a:pPr lvl="0"/>
            <a:r>
              <a:rPr lang="en-US" dirty="0" smtClean="0"/>
              <a:t>Infra </a:t>
            </a:r>
            <a:r>
              <a:rPr lang="en-US" dirty="0" err="1" smtClean="0"/>
              <a:t>merah</a:t>
            </a:r>
            <a:r>
              <a:rPr lang="en-US" dirty="0" smtClean="0"/>
              <a:t> (infrared)</a:t>
            </a:r>
            <a:endParaRPr lang="en-US" sz="3600" dirty="0" smtClean="0"/>
          </a:p>
          <a:p>
            <a:pPr lvl="0"/>
            <a:r>
              <a:rPr lang="en-US" dirty="0" err="1" smtClean="0"/>
              <a:t>Sinar</a:t>
            </a:r>
            <a:r>
              <a:rPr lang="en-US" dirty="0" smtClean="0"/>
              <a:t> </a:t>
            </a:r>
            <a:r>
              <a:rPr lang="en-US" dirty="0" err="1" smtClean="0"/>
              <a:t>kosmik</a:t>
            </a:r>
            <a:r>
              <a:rPr lang="en-US" dirty="0" smtClean="0"/>
              <a:t> (</a:t>
            </a:r>
            <a:r>
              <a:rPr lang="en-US" dirty="0" err="1" smtClean="0"/>
              <a:t>kosmos</a:t>
            </a:r>
            <a:r>
              <a:rPr lang="en-US" dirty="0" smtClean="0"/>
              <a:t> = </a:t>
            </a:r>
            <a:r>
              <a:rPr lang="en-US" dirty="0" err="1" smtClean="0"/>
              <a:t>semesta</a:t>
            </a:r>
            <a:r>
              <a:rPr lang="en-US" dirty="0" smtClean="0"/>
              <a:t> </a:t>
            </a:r>
            <a:r>
              <a:rPr lang="en-US" dirty="0" err="1" smtClean="0"/>
              <a:t>alam</a:t>
            </a:r>
            <a:r>
              <a:rPr lang="en-US" dirty="0" smtClean="0"/>
              <a:t>)</a:t>
            </a:r>
            <a:endParaRPr lang="en-US" sz="3600"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7498080" cy="1143000"/>
          </a:xfrm>
        </p:spPr>
        <p:txBody>
          <a:bodyPr>
            <a:normAutofit fontScale="90000"/>
          </a:bodyPr>
          <a:lstStyle/>
          <a:p>
            <a:pPr lvl="0"/>
            <a:r>
              <a:rPr lang="en-US" dirty="0" smtClean="0"/>
              <a:t>Ultra Violet (</a:t>
            </a:r>
            <a:r>
              <a:rPr lang="en-US" dirty="0" err="1" smtClean="0"/>
              <a:t>Jingga</a:t>
            </a:r>
            <a:r>
              <a:rPr lang="en-US" dirty="0" smtClean="0"/>
              <a:t> Ultra)</a:t>
            </a:r>
            <a:br>
              <a:rPr lang="en-US" dirty="0" smtClean="0"/>
            </a:br>
            <a:endParaRPr lang="en-US" dirty="0"/>
          </a:p>
        </p:txBody>
      </p:sp>
      <p:sp>
        <p:nvSpPr>
          <p:cNvPr id="6" name="Content Placeholder 5"/>
          <p:cNvSpPr>
            <a:spLocks noGrp="1"/>
          </p:cNvSpPr>
          <p:nvPr>
            <p:ph idx="1"/>
          </p:nvPr>
        </p:nvSpPr>
        <p:spPr>
          <a:xfrm>
            <a:off x="1219200" y="1447800"/>
            <a:ext cx="7498080" cy="4800600"/>
          </a:xfrm>
        </p:spPr>
        <p:txBody>
          <a:bodyPr>
            <a:normAutofit fontScale="70000" lnSpcReduction="20000"/>
          </a:bodyPr>
          <a:lstStyle/>
          <a:p>
            <a:pPr algn="just"/>
            <a:r>
              <a:rPr lang="en-US" dirty="0" err="1" smtClean="0"/>
              <a:t>Sinar</a:t>
            </a:r>
            <a:r>
              <a:rPr lang="en-US" dirty="0" smtClean="0"/>
              <a:t> Ultraviolet (UV) </a:t>
            </a:r>
            <a:r>
              <a:rPr lang="en-US" dirty="0" err="1" smtClean="0"/>
              <a:t>adalah</a:t>
            </a:r>
            <a:r>
              <a:rPr lang="en-US" dirty="0" smtClean="0"/>
              <a:t> </a:t>
            </a:r>
            <a:r>
              <a:rPr lang="en-US" dirty="0" err="1" smtClean="0"/>
              <a:t>sinar</a:t>
            </a:r>
            <a:r>
              <a:rPr lang="en-US" dirty="0" smtClean="0"/>
              <a:t> </a:t>
            </a:r>
            <a:r>
              <a:rPr lang="en-US" dirty="0" err="1" smtClean="0"/>
              <a:t>tidak</a:t>
            </a:r>
            <a:r>
              <a:rPr lang="en-US" dirty="0" smtClean="0"/>
              <a:t> </a:t>
            </a:r>
            <a:r>
              <a:rPr lang="en-US" dirty="0" err="1" smtClean="0"/>
              <a:t>tampak</a:t>
            </a:r>
            <a:r>
              <a:rPr lang="en-US" dirty="0" smtClean="0"/>
              <a:t> yang </a:t>
            </a:r>
            <a:r>
              <a:rPr lang="en-US" dirty="0" err="1" smtClean="0"/>
              <a:t>merupakan</a:t>
            </a:r>
            <a:r>
              <a:rPr lang="en-US" dirty="0" smtClean="0"/>
              <a:t> </a:t>
            </a:r>
            <a:r>
              <a:rPr lang="en-US" dirty="0" err="1" smtClean="0"/>
              <a:t>bagian</a:t>
            </a:r>
            <a:r>
              <a:rPr lang="en-US" dirty="0" smtClean="0"/>
              <a:t> </a:t>
            </a:r>
            <a:r>
              <a:rPr lang="en-US" dirty="0" err="1" smtClean="0"/>
              <a:t>energi</a:t>
            </a:r>
            <a:r>
              <a:rPr lang="en-US" dirty="0" smtClean="0"/>
              <a:t> yang </a:t>
            </a:r>
            <a:r>
              <a:rPr lang="en-US" dirty="0" err="1" smtClean="0"/>
              <a:t>berasal</a:t>
            </a:r>
            <a:r>
              <a:rPr lang="en-US" dirty="0" smtClean="0"/>
              <a:t> </a:t>
            </a:r>
            <a:r>
              <a:rPr lang="en-US" dirty="0" err="1" smtClean="0"/>
              <a:t>dari</a:t>
            </a:r>
            <a:r>
              <a:rPr lang="en-US" dirty="0" smtClean="0"/>
              <a:t> </a:t>
            </a:r>
            <a:r>
              <a:rPr lang="en-US" dirty="0" err="1" smtClean="0"/>
              <a:t>matahari</a:t>
            </a:r>
            <a:r>
              <a:rPr lang="en-US" dirty="0" smtClean="0"/>
              <a:t>. </a:t>
            </a:r>
            <a:r>
              <a:rPr lang="en-US" dirty="0" err="1" smtClean="0"/>
              <a:t>Sinar</a:t>
            </a:r>
            <a:r>
              <a:rPr lang="en-US" dirty="0" smtClean="0"/>
              <a:t> UV </a:t>
            </a:r>
            <a:r>
              <a:rPr lang="en-US" dirty="0" err="1" smtClean="0"/>
              <a:t>dapat</a:t>
            </a:r>
            <a:r>
              <a:rPr lang="en-US" dirty="0" smtClean="0"/>
              <a:t> </a:t>
            </a:r>
            <a:r>
              <a:rPr lang="en-US" dirty="0" err="1" smtClean="0"/>
              <a:t>membakar</a:t>
            </a:r>
            <a:r>
              <a:rPr lang="en-US" dirty="0" smtClean="0"/>
              <a:t> </a:t>
            </a:r>
            <a:r>
              <a:rPr lang="en-US" dirty="0" err="1" smtClean="0"/>
              <a:t>mata</a:t>
            </a:r>
            <a:r>
              <a:rPr lang="en-US" dirty="0" smtClean="0"/>
              <a:t>, </a:t>
            </a:r>
            <a:r>
              <a:rPr lang="en-US" dirty="0" err="1" smtClean="0"/>
              <a:t>rambut</a:t>
            </a:r>
            <a:r>
              <a:rPr lang="en-US" dirty="0" smtClean="0"/>
              <a:t>, </a:t>
            </a:r>
            <a:r>
              <a:rPr lang="en-US" dirty="0" err="1" smtClean="0"/>
              <a:t>dan</a:t>
            </a:r>
            <a:r>
              <a:rPr lang="en-US" dirty="0" smtClean="0"/>
              <a:t> </a:t>
            </a:r>
            <a:r>
              <a:rPr lang="en-US" dirty="0" err="1" smtClean="0"/>
              <a:t>kulit</a:t>
            </a:r>
            <a:r>
              <a:rPr lang="en-US" dirty="0" smtClean="0"/>
              <a:t> </a:t>
            </a:r>
            <a:r>
              <a:rPr lang="en-US" dirty="0" err="1" smtClean="0"/>
              <a:t>jika</a:t>
            </a:r>
            <a:r>
              <a:rPr lang="en-US" dirty="0" smtClean="0"/>
              <a:t> </a:t>
            </a:r>
            <a:r>
              <a:rPr lang="en-US" dirty="0" err="1" smtClean="0"/>
              <a:t>bagian</a:t>
            </a:r>
            <a:r>
              <a:rPr lang="en-US" dirty="0" smtClean="0"/>
              <a:t> </a:t>
            </a:r>
            <a:r>
              <a:rPr lang="en-US" dirty="0" err="1" smtClean="0"/>
              <a:t>tubuh</a:t>
            </a:r>
            <a:r>
              <a:rPr lang="en-US" dirty="0" smtClean="0"/>
              <a:t> </a:t>
            </a:r>
            <a:r>
              <a:rPr lang="en-US" dirty="0" err="1" smtClean="0"/>
              <a:t>tidak</a:t>
            </a:r>
            <a:r>
              <a:rPr lang="en-US" dirty="0" smtClean="0"/>
              <a:t> </a:t>
            </a:r>
            <a:r>
              <a:rPr lang="en-US" dirty="0" err="1" smtClean="0"/>
              <a:t>dilindungi</a:t>
            </a:r>
            <a:r>
              <a:rPr lang="en-US" dirty="0" smtClean="0"/>
              <a:t>, </a:t>
            </a:r>
            <a:r>
              <a:rPr lang="en-US" dirty="0" err="1" smtClean="0"/>
              <a:t>atau</a:t>
            </a:r>
            <a:r>
              <a:rPr lang="en-US" dirty="0" smtClean="0"/>
              <a:t> </a:t>
            </a:r>
            <a:r>
              <a:rPr lang="en-US" dirty="0" err="1" smtClean="0"/>
              <a:t>jika</a:t>
            </a:r>
            <a:r>
              <a:rPr lang="en-US" dirty="0" smtClean="0"/>
              <a:t> </a:t>
            </a:r>
            <a:r>
              <a:rPr lang="en-US" dirty="0" err="1" smtClean="0"/>
              <a:t>mereka</a:t>
            </a:r>
            <a:r>
              <a:rPr lang="en-US" dirty="0" smtClean="0"/>
              <a:t> </a:t>
            </a:r>
            <a:r>
              <a:rPr lang="en-US" dirty="0" err="1" smtClean="0"/>
              <a:t>terlalu</a:t>
            </a:r>
            <a:r>
              <a:rPr lang="en-US" dirty="0" smtClean="0"/>
              <a:t> </a:t>
            </a:r>
            <a:r>
              <a:rPr lang="en-US" dirty="0" err="1" smtClean="0"/>
              <a:t>banyak</a:t>
            </a:r>
            <a:r>
              <a:rPr lang="en-US" dirty="0" smtClean="0"/>
              <a:t> </a:t>
            </a:r>
            <a:r>
              <a:rPr lang="en-US" dirty="0" err="1" smtClean="0"/>
              <a:t>terkena</a:t>
            </a:r>
            <a:r>
              <a:rPr lang="en-US" dirty="0" smtClean="0"/>
              <a:t> </a:t>
            </a:r>
            <a:r>
              <a:rPr lang="en-US" dirty="0" err="1" smtClean="0"/>
              <a:t>sinar</a:t>
            </a:r>
            <a:r>
              <a:rPr lang="en-US" dirty="0" smtClean="0"/>
              <a:t> </a:t>
            </a:r>
            <a:r>
              <a:rPr lang="en-US" dirty="0" err="1" smtClean="0"/>
              <a:t>matahari</a:t>
            </a:r>
            <a:r>
              <a:rPr lang="en-US" dirty="0" smtClean="0"/>
              <a:t>. </a:t>
            </a:r>
            <a:r>
              <a:rPr lang="en-US" dirty="0" err="1" smtClean="0"/>
              <a:t>Meskipun</a:t>
            </a:r>
            <a:r>
              <a:rPr lang="en-US" dirty="0" smtClean="0"/>
              <a:t> </a:t>
            </a:r>
            <a:r>
              <a:rPr lang="en-US" dirty="0" err="1" smtClean="0"/>
              <a:t>demikian</a:t>
            </a:r>
            <a:r>
              <a:rPr lang="en-US" dirty="0" smtClean="0"/>
              <a:t>, </a:t>
            </a:r>
            <a:r>
              <a:rPr lang="en-US" dirty="0" err="1" smtClean="0"/>
              <a:t>sinar</a:t>
            </a:r>
            <a:r>
              <a:rPr lang="en-US" dirty="0" smtClean="0"/>
              <a:t> UV </a:t>
            </a:r>
            <a:r>
              <a:rPr lang="en-US" dirty="0" err="1" smtClean="0"/>
              <a:t>sangat</a:t>
            </a:r>
            <a:r>
              <a:rPr lang="en-US" dirty="0" smtClean="0"/>
              <a:t> </a:t>
            </a:r>
            <a:r>
              <a:rPr lang="en-US" dirty="0" err="1" smtClean="0"/>
              <a:t>berguna</a:t>
            </a:r>
            <a:r>
              <a:rPr lang="en-US" dirty="0" smtClean="0"/>
              <a:t> </a:t>
            </a:r>
            <a:r>
              <a:rPr lang="en-US" dirty="0" err="1" smtClean="0"/>
              <a:t>dalam</a:t>
            </a:r>
            <a:r>
              <a:rPr lang="en-US" dirty="0" smtClean="0"/>
              <a:t> </a:t>
            </a:r>
            <a:r>
              <a:rPr lang="en-US" dirty="0" err="1" smtClean="0"/>
              <a:t>ekosistem</a:t>
            </a:r>
            <a:r>
              <a:rPr lang="en-US" dirty="0" smtClean="0"/>
              <a:t> </a:t>
            </a:r>
            <a:r>
              <a:rPr lang="en-US" dirty="0" err="1" smtClean="0"/>
              <a:t>kita</a:t>
            </a:r>
            <a:r>
              <a:rPr lang="en-US" dirty="0" smtClean="0"/>
              <a:t>.</a:t>
            </a:r>
          </a:p>
          <a:p>
            <a:pPr algn="just"/>
            <a:r>
              <a:rPr lang="en-US" dirty="0" smtClean="0"/>
              <a:t/>
            </a:r>
            <a:br>
              <a:rPr lang="en-US" dirty="0" smtClean="0"/>
            </a:br>
            <a:r>
              <a:rPr lang="en-US" dirty="0" err="1" smtClean="0"/>
              <a:t>Sinar</a:t>
            </a:r>
            <a:r>
              <a:rPr lang="en-US" dirty="0" smtClean="0"/>
              <a:t> UV </a:t>
            </a:r>
            <a:r>
              <a:rPr lang="en-US" dirty="0" err="1" smtClean="0"/>
              <a:t>membantu</a:t>
            </a:r>
            <a:r>
              <a:rPr lang="en-US" dirty="0" smtClean="0"/>
              <a:t> </a:t>
            </a:r>
            <a:r>
              <a:rPr lang="en-US" dirty="0" err="1" smtClean="0"/>
              <a:t>tubuh</a:t>
            </a:r>
            <a:r>
              <a:rPr lang="en-US" dirty="0" smtClean="0"/>
              <a:t> </a:t>
            </a:r>
            <a:r>
              <a:rPr lang="en-US" dirty="0" err="1" smtClean="0"/>
              <a:t>kita</a:t>
            </a:r>
            <a:r>
              <a:rPr lang="en-US" dirty="0" smtClean="0"/>
              <a:t> </a:t>
            </a:r>
            <a:r>
              <a:rPr lang="en-US" dirty="0" err="1" smtClean="0"/>
              <a:t>dalam</a:t>
            </a:r>
            <a:r>
              <a:rPr lang="en-US" dirty="0" smtClean="0"/>
              <a:t> </a:t>
            </a:r>
            <a:r>
              <a:rPr lang="en-US" dirty="0" err="1" smtClean="0"/>
              <a:t>membuat</a:t>
            </a:r>
            <a:r>
              <a:rPr lang="en-US" dirty="0" smtClean="0"/>
              <a:t> vitamin D, yang </a:t>
            </a:r>
            <a:r>
              <a:rPr lang="en-US" dirty="0" err="1" smtClean="0"/>
              <a:t>memperkuat</a:t>
            </a:r>
            <a:r>
              <a:rPr lang="en-US" dirty="0" smtClean="0"/>
              <a:t> </a:t>
            </a:r>
            <a:r>
              <a:rPr lang="en-US" dirty="0" err="1" smtClean="0"/>
              <a:t>tulang</a:t>
            </a:r>
            <a:r>
              <a:rPr lang="en-US" dirty="0" smtClean="0"/>
              <a:t> </a:t>
            </a:r>
            <a:r>
              <a:rPr lang="en-US" dirty="0" err="1" smtClean="0"/>
              <a:t>dan</a:t>
            </a:r>
            <a:r>
              <a:rPr lang="en-US" dirty="0" smtClean="0"/>
              <a:t> </a:t>
            </a:r>
            <a:r>
              <a:rPr lang="en-US" dirty="0" err="1" smtClean="0"/>
              <a:t>gigi</a:t>
            </a:r>
            <a:r>
              <a:rPr lang="en-US" dirty="0" smtClean="0"/>
              <a:t> </a:t>
            </a:r>
            <a:r>
              <a:rPr lang="en-US" dirty="0" err="1" smtClean="0"/>
              <a:t>dan</a:t>
            </a:r>
            <a:r>
              <a:rPr lang="en-US" dirty="0" smtClean="0"/>
              <a:t> </a:t>
            </a:r>
            <a:r>
              <a:rPr lang="en-US" dirty="0" err="1" smtClean="0"/>
              <a:t>membantu</a:t>
            </a:r>
            <a:r>
              <a:rPr lang="en-US" dirty="0" smtClean="0"/>
              <a:t> </a:t>
            </a:r>
            <a:r>
              <a:rPr lang="en-US" dirty="0" err="1" smtClean="0"/>
              <a:t>tubuh</a:t>
            </a:r>
            <a:r>
              <a:rPr lang="en-US" dirty="0" smtClean="0"/>
              <a:t> </a:t>
            </a:r>
            <a:r>
              <a:rPr lang="en-US" dirty="0" err="1" smtClean="0"/>
              <a:t>kita</a:t>
            </a:r>
            <a:r>
              <a:rPr lang="en-US" dirty="0" smtClean="0"/>
              <a:t> </a:t>
            </a:r>
            <a:r>
              <a:rPr lang="en-US" dirty="0" err="1" smtClean="0"/>
              <a:t>membangun</a:t>
            </a:r>
            <a:r>
              <a:rPr lang="en-US" dirty="0" smtClean="0"/>
              <a:t> </a:t>
            </a:r>
            <a:r>
              <a:rPr lang="en-US" dirty="0" err="1" smtClean="0"/>
              <a:t>kekebalan</a:t>
            </a:r>
            <a:r>
              <a:rPr lang="en-US" dirty="0" smtClean="0"/>
              <a:t> </a:t>
            </a:r>
            <a:r>
              <a:rPr lang="en-US" dirty="0" err="1" smtClean="0"/>
              <a:t>terhadap</a:t>
            </a:r>
            <a:r>
              <a:rPr lang="en-US" dirty="0" smtClean="0"/>
              <a:t> </a:t>
            </a:r>
            <a:r>
              <a:rPr lang="en-US" dirty="0" err="1" smtClean="0"/>
              <a:t>penyakit</a:t>
            </a:r>
            <a:r>
              <a:rPr lang="en-US" dirty="0" smtClean="0"/>
              <a:t> </a:t>
            </a:r>
            <a:r>
              <a:rPr lang="en-US" dirty="0" err="1" smtClean="0"/>
              <a:t>seperti</a:t>
            </a:r>
            <a:r>
              <a:rPr lang="en-US" dirty="0" smtClean="0"/>
              <a:t> </a:t>
            </a:r>
            <a:r>
              <a:rPr lang="en-US" dirty="0" err="1" smtClean="0"/>
              <a:t>rakhitis</a:t>
            </a:r>
            <a:r>
              <a:rPr lang="en-US" dirty="0" smtClean="0"/>
              <a:t> </a:t>
            </a:r>
            <a:r>
              <a:rPr lang="en-US" dirty="0" err="1" smtClean="0"/>
              <a:t>dan</a:t>
            </a:r>
            <a:r>
              <a:rPr lang="en-US" dirty="0" smtClean="0"/>
              <a:t> </a:t>
            </a:r>
            <a:r>
              <a:rPr lang="en-US" dirty="0" err="1" smtClean="0"/>
              <a:t>kanker</a:t>
            </a:r>
            <a:r>
              <a:rPr lang="en-US" dirty="0" smtClean="0"/>
              <a:t> </a:t>
            </a:r>
            <a:r>
              <a:rPr lang="en-US" dirty="0" err="1" smtClean="0"/>
              <a:t>usus</a:t>
            </a:r>
            <a:r>
              <a:rPr lang="en-US" dirty="0" smtClean="0"/>
              <a:t> </a:t>
            </a:r>
            <a:r>
              <a:rPr lang="en-US" dirty="0" err="1" smtClean="0"/>
              <a:t>besar</a:t>
            </a:r>
            <a:r>
              <a:rPr lang="en-US" dirty="0" smtClean="0"/>
              <a:t>. </a:t>
            </a:r>
            <a:r>
              <a:rPr lang="en-US" dirty="0" err="1" smtClean="0"/>
              <a:t>Sinar</a:t>
            </a:r>
            <a:r>
              <a:rPr lang="en-US" dirty="0" smtClean="0"/>
              <a:t> UV </a:t>
            </a:r>
            <a:r>
              <a:rPr lang="en-US" dirty="0" err="1" smtClean="0"/>
              <a:t>juga</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mengobati</a:t>
            </a:r>
            <a:r>
              <a:rPr lang="en-US" dirty="0" smtClean="0"/>
              <a:t> psoriasis, </a:t>
            </a:r>
            <a:r>
              <a:rPr lang="en-US" dirty="0" err="1" smtClean="0"/>
              <a:t>sinar</a:t>
            </a:r>
            <a:r>
              <a:rPr lang="en-US" dirty="0" smtClean="0"/>
              <a:t> </a:t>
            </a:r>
            <a:r>
              <a:rPr lang="en-US" dirty="0" err="1" smtClean="0"/>
              <a:t>memperlambat</a:t>
            </a:r>
            <a:r>
              <a:rPr lang="en-US" dirty="0" smtClean="0"/>
              <a:t> </a:t>
            </a:r>
            <a:r>
              <a:rPr lang="en-US" dirty="0" err="1" smtClean="0"/>
              <a:t>pertumbuhan</a:t>
            </a:r>
            <a:r>
              <a:rPr lang="en-US" dirty="0" smtClean="0"/>
              <a:t> </a:t>
            </a:r>
            <a:r>
              <a:rPr lang="en-US" dirty="0" err="1" smtClean="0"/>
              <a:t>sel-sel</a:t>
            </a:r>
            <a:r>
              <a:rPr lang="en-US" dirty="0" smtClean="0"/>
              <a:t> </a:t>
            </a:r>
            <a:r>
              <a:rPr lang="en-US" dirty="0" err="1" smtClean="0"/>
              <a:t>kulit</a:t>
            </a:r>
            <a:r>
              <a:rPr lang="en-US" dirty="0" smtClean="0"/>
              <a:t>. </a:t>
            </a:r>
            <a:r>
              <a:rPr lang="en-US" dirty="0" err="1" smtClean="0"/>
              <a:t>Sinar</a:t>
            </a:r>
            <a:r>
              <a:rPr lang="en-US" dirty="0" smtClean="0"/>
              <a:t> UV </a:t>
            </a:r>
            <a:r>
              <a:rPr lang="en-US" dirty="0" err="1" smtClean="0"/>
              <a:t>telah</a:t>
            </a:r>
            <a:r>
              <a:rPr lang="en-US" dirty="0" smtClean="0"/>
              <a:t> </a:t>
            </a:r>
            <a:r>
              <a:rPr lang="en-US" dirty="0" err="1" smtClean="0"/>
              <a:t>digunakan</a:t>
            </a:r>
            <a:r>
              <a:rPr lang="en-US" dirty="0" smtClean="0"/>
              <a:t> </a:t>
            </a:r>
            <a:r>
              <a:rPr lang="en-US" dirty="0" err="1" smtClean="0"/>
              <a:t>dalam</a:t>
            </a:r>
            <a:r>
              <a:rPr lang="en-US" dirty="0" smtClean="0"/>
              <a:t> </a:t>
            </a:r>
            <a:r>
              <a:rPr lang="en-US" dirty="0" err="1" smtClean="0"/>
              <a:t>berbagai</a:t>
            </a:r>
            <a:r>
              <a:rPr lang="en-US" dirty="0" smtClean="0"/>
              <a:t> </a:t>
            </a:r>
            <a:r>
              <a:rPr lang="en-US" dirty="0" err="1" smtClean="0"/>
              <a:t>hal</a:t>
            </a:r>
            <a:r>
              <a:rPr lang="en-US" dirty="0" smtClean="0"/>
              <a:t> </a:t>
            </a:r>
            <a:r>
              <a:rPr lang="en-US" dirty="0" err="1" smtClean="0"/>
              <a:t>komersial</a:t>
            </a:r>
            <a:r>
              <a:rPr lang="en-US" dirty="0" smtClean="0"/>
              <a:t> </a:t>
            </a:r>
            <a:r>
              <a:rPr lang="en-US" dirty="0" err="1" smtClean="0"/>
              <a:t>juga</a:t>
            </a:r>
            <a:r>
              <a:rPr lang="en-US" dirty="0" smtClean="0"/>
              <a:t>, </a:t>
            </a:r>
            <a:r>
              <a:rPr lang="en-US" dirty="0" err="1" smtClean="0"/>
              <a:t>termasuk</a:t>
            </a:r>
            <a:r>
              <a:rPr lang="en-US" dirty="0" smtClean="0"/>
              <a:t> </a:t>
            </a:r>
            <a:r>
              <a:rPr lang="en-US" dirty="0" err="1" smtClean="0"/>
              <a:t>sterilisasi</a:t>
            </a:r>
            <a:r>
              <a:rPr lang="en-US" dirty="0" smtClean="0"/>
              <a:t> </a:t>
            </a:r>
            <a:r>
              <a:rPr lang="en-US" dirty="0" err="1" smtClean="0"/>
              <a:t>dan</a:t>
            </a:r>
            <a:r>
              <a:rPr lang="en-US" dirty="0" smtClean="0"/>
              <a:t> </a:t>
            </a:r>
            <a:r>
              <a:rPr lang="en-US" dirty="0" err="1" smtClean="0"/>
              <a:t>desinfeksi</a:t>
            </a:r>
            <a:r>
              <a:rPr lang="en-US" dirty="0" smtClean="0"/>
              <a:t>. </a:t>
            </a:r>
            <a:r>
              <a:rPr lang="en-US" dirty="0" err="1" smtClean="0"/>
              <a:t>Beberapa</a:t>
            </a:r>
            <a:r>
              <a:rPr lang="en-US" dirty="0" smtClean="0"/>
              <a:t> </a:t>
            </a:r>
            <a:r>
              <a:rPr lang="en-US" dirty="0" err="1" smtClean="0"/>
              <a:t>hewan</a:t>
            </a:r>
            <a:r>
              <a:rPr lang="en-US" dirty="0" smtClean="0"/>
              <a:t> </a:t>
            </a:r>
            <a:r>
              <a:rPr lang="en-US" dirty="0" err="1" smtClean="0"/>
              <a:t>dapat</a:t>
            </a:r>
            <a:r>
              <a:rPr lang="en-US" dirty="0" smtClean="0"/>
              <a:t> </a:t>
            </a:r>
            <a:r>
              <a:rPr lang="en-US" dirty="0" err="1" smtClean="0"/>
              <a:t>melihat</a:t>
            </a:r>
            <a:r>
              <a:rPr lang="en-US" dirty="0" smtClean="0"/>
              <a:t> </a:t>
            </a:r>
            <a:r>
              <a:rPr lang="en-US" dirty="0" err="1" smtClean="0"/>
              <a:t>sinar</a:t>
            </a:r>
            <a:r>
              <a:rPr lang="en-US" dirty="0" smtClean="0"/>
              <a:t> UV, </a:t>
            </a:r>
            <a:r>
              <a:rPr lang="en-US" dirty="0" err="1" smtClean="0"/>
              <a:t>dan</a:t>
            </a:r>
            <a:r>
              <a:rPr lang="en-US" dirty="0" smtClean="0"/>
              <a:t> UV </a:t>
            </a:r>
            <a:r>
              <a:rPr lang="en-US" dirty="0" err="1" smtClean="0"/>
              <a:t>membantu</a:t>
            </a:r>
            <a:r>
              <a:rPr lang="en-US" dirty="0" smtClean="0"/>
              <a:t> </a:t>
            </a:r>
            <a:r>
              <a:rPr lang="en-US" dirty="0" err="1" smtClean="0"/>
              <a:t>lebah</a:t>
            </a:r>
            <a:r>
              <a:rPr lang="en-US" dirty="0" smtClean="0"/>
              <a:t> </a:t>
            </a:r>
            <a:r>
              <a:rPr lang="en-US" dirty="0" err="1" smtClean="0"/>
              <a:t>untuk</a:t>
            </a:r>
            <a:r>
              <a:rPr lang="en-US" dirty="0" smtClean="0"/>
              <a:t> </a:t>
            </a:r>
            <a:r>
              <a:rPr lang="en-US" dirty="0" err="1" smtClean="0"/>
              <a:t>mengumpulkan</a:t>
            </a:r>
            <a:r>
              <a:rPr lang="en-US" dirty="0" smtClean="0"/>
              <a:t> </a:t>
            </a:r>
            <a:r>
              <a:rPr lang="en-US" dirty="0" err="1" smtClean="0"/>
              <a:t>serbuk</a:t>
            </a:r>
            <a:r>
              <a:rPr lang="en-US" dirty="0" smtClean="0"/>
              <a:t> sari </a:t>
            </a:r>
            <a:r>
              <a:rPr lang="en-US" dirty="0" err="1" smtClean="0"/>
              <a:t>dari</a:t>
            </a:r>
            <a:r>
              <a:rPr lang="en-US" dirty="0" smtClean="0"/>
              <a:t> </a:t>
            </a:r>
            <a:r>
              <a:rPr lang="en-US" dirty="0" err="1" smtClean="0"/>
              <a:t>bunga</a:t>
            </a:r>
            <a:r>
              <a:rPr lang="en-US" dirty="0" smtClean="0"/>
              <a:t>.</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Infra </a:t>
            </a:r>
            <a:r>
              <a:rPr lang="en-US" b="1" dirty="0" err="1" smtClean="0"/>
              <a:t>merah</a:t>
            </a:r>
            <a:r>
              <a:rPr lang="en-US" b="1" dirty="0" smtClean="0"/>
              <a:t> (</a:t>
            </a:r>
            <a:r>
              <a:rPr lang="en-US" b="1" i="1" dirty="0" smtClean="0"/>
              <a:t>infra red</a:t>
            </a:r>
            <a:r>
              <a:rPr lang="en-US" b="1" dirty="0" smtClean="0"/>
              <a:t>)</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Infra </a:t>
            </a:r>
            <a:r>
              <a:rPr lang="en-US" b="1" dirty="0" err="1" smtClean="0"/>
              <a:t>merah</a:t>
            </a:r>
            <a:r>
              <a:rPr lang="en-US" b="1" dirty="0" smtClean="0"/>
              <a:t> (</a:t>
            </a:r>
            <a:r>
              <a:rPr lang="en-US" b="1" i="1" dirty="0" smtClean="0"/>
              <a:t>infra red</a:t>
            </a:r>
            <a:r>
              <a:rPr lang="en-US" b="1" dirty="0" smtClean="0"/>
              <a:t>)</a:t>
            </a:r>
            <a:r>
              <a:rPr lang="en-US" dirty="0" smtClean="0"/>
              <a:t> </a:t>
            </a:r>
            <a:r>
              <a:rPr lang="en-US" dirty="0" err="1" smtClean="0"/>
              <a:t>ialah</a:t>
            </a:r>
            <a:r>
              <a:rPr lang="en-US" dirty="0" smtClean="0"/>
              <a:t> </a:t>
            </a:r>
            <a:r>
              <a:rPr lang="en-US" b="1" dirty="0" err="1" smtClean="0"/>
              <a:t>sinar</a:t>
            </a:r>
            <a:r>
              <a:rPr lang="en-US" b="1" dirty="0" smtClean="0"/>
              <a:t> </a:t>
            </a:r>
            <a:r>
              <a:rPr lang="en-US" b="1" dirty="0" err="1" smtClean="0"/>
              <a:t>elektromagnet</a:t>
            </a:r>
            <a:r>
              <a:rPr lang="en-US" dirty="0" smtClean="0"/>
              <a:t> yang </a:t>
            </a:r>
            <a:r>
              <a:rPr lang="en-US" dirty="0" err="1" smtClean="0"/>
              <a:t>panjang</a:t>
            </a:r>
            <a:r>
              <a:rPr lang="en-US" dirty="0" smtClean="0"/>
              <a:t> </a:t>
            </a:r>
            <a:r>
              <a:rPr lang="en-US" dirty="0" err="1" smtClean="0"/>
              <a:t>gelombangnya</a:t>
            </a:r>
            <a:r>
              <a:rPr lang="en-US" dirty="0" smtClean="0"/>
              <a:t> </a:t>
            </a:r>
            <a:r>
              <a:rPr lang="en-US" dirty="0" err="1" smtClean="0"/>
              <a:t>lebih</a:t>
            </a:r>
            <a:r>
              <a:rPr lang="en-US" dirty="0" smtClean="0"/>
              <a:t> </a:t>
            </a:r>
            <a:r>
              <a:rPr lang="en-US" dirty="0" err="1" smtClean="0"/>
              <a:t>daripada</a:t>
            </a:r>
            <a:r>
              <a:rPr lang="en-US" dirty="0" smtClean="0"/>
              <a:t> </a:t>
            </a:r>
            <a:r>
              <a:rPr lang="en-US" b="1" dirty="0" err="1" smtClean="0"/>
              <a:t>Cahaya</a:t>
            </a:r>
            <a:r>
              <a:rPr lang="en-US" b="1" dirty="0" smtClean="0"/>
              <a:t> Nampak</a:t>
            </a:r>
            <a:r>
              <a:rPr lang="en-US" dirty="0" smtClean="0"/>
              <a:t>, </a:t>
            </a:r>
            <a:r>
              <a:rPr lang="en-US" dirty="0" err="1" smtClean="0"/>
              <a:t>yaitu</a:t>
            </a:r>
            <a:r>
              <a:rPr lang="en-US" dirty="0" smtClean="0"/>
              <a:t> </a:t>
            </a:r>
            <a:r>
              <a:rPr lang="en-US" dirty="0" err="1" smtClean="0"/>
              <a:t>di</a:t>
            </a:r>
            <a:r>
              <a:rPr lang="en-US" dirty="0" smtClean="0"/>
              <a:t> </a:t>
            </a:r>
            <a:r>
              <a:rPr lang="en-US" dirty="0" err="1" smtClean="0"/>
              <a:t>antara</a:t>
            </a:r>
            <a:r>
              <a:rPr lang="en-US" dirty="0" smtClean="0"/>
              <a:t> 700 nm </a:t>
            </a:r>
            <a:r>
              <a:rPr lang="en-US" dirty="0" err="1" smtClean="0"/>
              <a:t>dan</a:t>
            </a:r>
            <a:r>
              <a:rPr lang="en-US" dirty="0" smtClean="0"/>
              <a:t> 1 mm. Radiasi </a:t>
            </a:r>
            <a:r>
              <a:rPr lang="en-US" dirty="0" err="1" smtClean="0"/>
              <a:t>inframerah</a:t>
            </a:r>
            <a:r>
              <a:rPr lang="en-US" dirty="0" smtClean="0"/>
              <a:t> </a:t>
            </a:r>
            <a:r>
              <a:rPr lang="en-US" dirty="0" err="1" smtClean="0"/>
              <a:t>memiliki</a:t>
            </a:r>
            <a:r>
              <a:rPr lang="en-US" dirty="0" smtClean="0"/>
              <a:t> </a:t>
            </a:r>
            <a:r>
              <a:rPr lang="en-US" dirty="0" err="1" smtClean="0"/>
              <a:t>jangkauan</a:t>
            </a:r>
            <a:r>
              <a:rPr lang="en-US" dirty="0" smtClean="0"/>
              <a:t> </a:t>
            </a:r>
            <a:r>
              <a:rPr lang="en-US" dirty="0" err="1" smtClean="0"/>
              <a:t>tiga</a:t>
            </a:r>
            <a:r>
              <a:rPr lang="en-US" dirty="0" smtClean="0"/>
              <a:t> "order" . </a:t>
            </a:r>
            <a:r>
              <a:rPr lang="en-US" dirty="0" err="1" smtClean="0"/>
              <a:t>Sinar</a:t>
            </a:r>
            <a:r>
              <a:rPr lang="en-US" dirty="0" smtClean="0"/>
              <a:t> infra </a:t>
            </a:r>
            <a:r>
              <a:rPr lang="en-US" dirty="0" err="1" smtClean="0"/>
              <a:t>merah</a:t>
            </a:r>
            <a:r>
              <a:rPr lang="en-US" dirty="0" smtClean="0"/>
              <a:t> </a:t>
            </a:r>
            <a:r>
              <a:rPr lang="en-US" dirty="0" err="1" smtClean="0"/>
              <a:t>merupakan</a:t>
            </a:r>
            <a:r>
              <a:rPr lang="en-US" dirty="0" smtClean="0"/>
              <a:t> </a:t>
            </a:r>
            <a:r>
              <a:rPr lang="en-US" dirty="0" err="1" smtClean="0"/>
              <a:t>cahaya</a:t>
            </a:r>
            <a:r>
              <a:rPr lang="en-US" dirty="0" smtClean="0"/>
              <a:t> yang </a:t>
            </a:r>
            <a:r>
              <a:rPr lang="en-US" dirty="0" err="1" smtClean="0"/>
              <a:t>tidak</a:t>
            </a:r>
            <a:r>
              <a:rPr lang="en-US" dirty="0" smtClean="0"/>
              <a:t> </a:t>
            </a:r>
            <a:r>
              <a:rPr lang="en-US" dirty="0" err="1" smtClean="0"/>
              <a:t>tampak</a:t>
            </a:r>
            <a:r>
              <a:rPr lang="en-US" dirty="0" smtClean="0"/>
              <a:t>. </a:t>
            </a:r>
            <a:r>
              <a:rPr lang="en-US" dirty="0" err="1" smtClean="0"/>
              <a:t>Jika</a:t>
            </a:r>
            <a:r>
              <a:rPr lang="en-US" dirty="0" smtClean="0"/>
              <a:t> </a:t>
            </a:r>
            <a:r>
              <a:rPr lang="en-US" dirty="0" err="1" smtClean="0"/>
              <a:t>dilihat</a:t>
            </a:r>
            <a:r>
              <a:rPr lang="en-US" dirty="0" smtClean="0"/>
              <a:t> </a:t>
            </a:r>
            <a:r>
              <a:rPr lang="en-US" dirty="0" err="1" smtClean="0"/>
              <a:t>dengan</a:t>
            </a:r>
            <a:r>
              <a:rPr lang="en-US" dirty="0" smtClean="0"/>
              <a:t> </a:t>
            </a:r>
            <a:r>
              <a:rPr lang="en-US" dirty="0" err="1" smtClean="0"/>
              <a:t>spektroskop</a:t>
            </a:r>
            <a:r>
              <a:rPr lang="en-US" dirty="0" smtClean="0"/>
              <a:t> </a:t>
            </a:r>
            <a:r>
              <a:rPr lang="en-US" dirty="0" err="1" smtClean="0"/>
              <a:t>cahaya</a:t>
            </a:r>
            <a:r>
              <a:rPr lang="en-US" dirty="0" smtClean="0"/>
              <a:t>, </a:t>
            </a:r>
            <a:r>
              <a:rPr lang="en-US" dirty="0" err="1" smtClean="0"/>
              <a:t>maka</a:t>
            </a:r>
            <a:r>
              <a:rPr lang="en-US" dirty="0" smtClean="0"/>
              <a:t> </a:t>
            </a:r>
            <a:r>
              <a:rPr lang="en-US" dirty="0" err="1" smtClean="0"/>
              <a:t>radiasi</a:t>
            </a:r>
            <a:r>
              <a:rPr lang="en-US" dirty="0" smtClean="0"/>
              <a:t> </a:t>
            </a:r>
            <a:r>
              <a:rPr lang="en-US" dirty="0" err="1" smtClean="0"/>
              <a:t>cahaya</a:t>
            </a:r>
            <a:r>
              <a:rPr lang="en-US" dirty="0" smtClean="0"/>
              <a:t> infra </a:t>
            </a:r>
            <a:r>
              <a:rPr lang="en-US" dirty="0" err="1" smtClean="0"/>
              <a:t>merah</a:t>
            </a:r>
            <a:r>
              <a:rPr lang="en-US" dirty="0" smtClean="0"/>
              <a:t> </a:t>
            </a:r>
            <a:r>
              <a:rPr lang="en-US" dirty="0" err="1" smtClean="0"/>
              <a:t>akan</a:t>
            </a:r>
            <a:r>
              <a:rPr lang="en-US" dirty="0" smtClean="0"/>
              <a:t> </a:t>
            </a:r>
            <a:r>
              <a:rPr lang="en-US" dirty="0" err="1" smtClean="0"/>
              <a:t>nampak</a:t>
            </a:r>
            <a:r>
              <a:rPr lang="en-US" dirty="0" smtClean="0"/>
              <a:t> </a:t>
            </a:r>
            <a:r>
              <a:rPr lang="en-US" dirty="0" err="1" smtClean="0"/>
              <a:t>pada</a:t>
            </a:r>
            <a:r>
              <a:rPr lang="en-US" dirty="0" smtClean="0"/>
              <a:t> </a:t>
            </a:r>
            <a:r>
              <a:rPr lang="en-US" dirty="0" err="1" smtClean="0"/>
              <a:t>spektrum</a:t>
            </a:r>
            <a:r>
              <a:rPr lang="en-US" dirty="0" smtClean="0"/>
              <a:t> electromagnet, </a:t>
            </a:r>
            <a:r>
              <a:rPr lang="en-US" dirty="0" err="1" smtClean="0"/>
              <a:t>dengan</a:t>
            </a:r>
            <a:r>
              <a:rPr lang="en-US" dirty="0" smtClean="0"/>
              <a:t> </a:t>
            </a:r>
            <a:r>
              <a:rPr lang="en-US" dirty="0" err="1" smtClean="0"/>
              <a:t>panjang</a:t>
            </a:r>
            <a:r>
              <a:rPr lang="en-US" dirty="0" smtClean="0"/>
              <a:t> </a:t>
            </a:r>
            <a:r>
              <a:rPr lang="en-US" dirty="0" err="1" smtClean="0"/>
              <a:t>gelombang</a:t>
            </a:r>
            <a:r>
              <a:rPr lang="en-US" dirty="0" smtClean="0"/>
              <a:t>, </a:t>
            </a:r>
            <a:r>
              <a:rPr lang="en-US" dirty="0" err="1" smtClean="0"/>
              <a:t>di</a:t>
            </a:r>
            <a:r>
              <a:rPr lang="en-US" dirty="0" smtClean="0"/>
              <a:t> </a:t>
            </a:r>
            <a:r>
              <a:rPr lang="en-US" dirty="0" err="1" smtClean="0"/>
              <a:t>atas</a:t>
            </a:r>
            <a:r>
              <a:rPr lang="en-US" dirty="0" smtClean="0"/>
              <a:t> </a:t>
            </a:r>
            <a:r>
              <a:rPr lang="en-US" dirty="0" err="1" smtClean="0"/>
              <a:t>panjang</a:t>
            </a:r>
            <a:r>
              <a:rPr lang="en-US" dirty="0" smtClean="0"/>
              <a:t> </a:t>
            </a:r>
            <a:r>
              <a:rPr lang="en-US" dirty="0" err="1" smtClean="0"/>
              <a:t>gelombang</a:t>
            </a:r>
            <a:r>
              <a:rPr lang="en-US" dirty="0" smtClean="0"/>
              <a:t> </a:t>
            </a:r>
            <a:r>
              <a:rPr lang="en-US" dirty="0" err="1" smtClean="0"/>
              <a:t>cahaya</a:t>
            </a:r>
            <a:r>
              <a:rPr lang="en-US" dirty="0" smtClean="0"/>
              <a:t> </a:t>
            </a:r>
            <a:r>
              <a:rPr lang="en-US" dirty="0" err="1" smtClean="0"/>
              <a:t>merah</a:t>
            </a:r>
            <a:r>
              <a:rPr lang="en-US" dirty="0" smtClean="0"/>
              <a:t>. </a:t>
            </a:r>
            <a:r>
              <a:rPr lang="en-US" dirty="0" err="1" smtClean="0"/>
              <a:t>Dengan</a:t>
            </a:r>
            <a:r>
              <a:rPr lang="en-US" dirty="0" smtClean="0"/>
              <a:t> </a:t>
            </a:r>
            <a:r>
              <a:rPr lang="en-US" dirty="0" err="1" smtClean="0"/>
              <a:t>panjang</a:t>
            </a:r>
            <a:r>
              <a:rPr lang="en-US" dirty="0" smtClean="0"/>
              <a:t> </a:t>
            </a:r>
            <a:r>
              <a:rPr lang="en-US" dirty="0" err="1" smtClean="0"/>
              <a:t>gelombang</a:t>
            </a:r>
            <a:r>
              <a:rPr lang="en-US" dirty="0" smtClean="0"/>
              <a:t> </a:t>
            </a:r>
            <a:r>
              <a:rPr lang="en-US" dirty="0" err="1" smtClean="0"/>
              <a:t>ini</a:t>
            </a:r>
            <a:r>
              <a:rPr lang="en-US" dirty="0" smtClean="0"/>
              <a:t>, </a:t>
            </a:r>
            <a:r>
              <a:rPr lang="en-US" dirty="0" err="1" smtClean="0"/>
              <a:t>maka</a:t>
            </a:r>
            <a:r>
              <a:rPr lang="en-US" dirty="0" smtClean="0"/>
              <a:t> </a:t>
            </a:r>
            <a:r>
              <a:rPr lang="en-US" dirty="0" err="1" smtClean="0"/>
              <a:t>cahaya</a:t>
            </a:r>
            <a:r>
              <a:rPr lang="en-US" dirty="0" smtClean="0"/>
              <a:t> infra </a:t>
            </a:r>
            <a:r>
              <a:rPr lang="en-US" dirty="0" err="1" smtClean="0"/>
              <a:t>merah</a:t>
            </a:r>
            <a:r>
              <a:rPr lang="en-US" dirty="0" smtClean="0"/>
              <a:t> </a:t>
            </a:r>
            <a:r>
              <a:rPr lang="en-US" dirty="0" err="1" smtClean="0"/>
              <a:t>tidak</a:t>
            </a:r>
            <a:r>
              <a:rPr lang="en-US" dirty="0" smtClean="0"/>
              <a:t> </a:t>
            </a:r>
            <a:r>
              <a:rPr lang="en-US" dirty="0" err="1" smtClean="0"/>
              <a:t>akan</a:t>
            </a:r>
            <a:r>
              <a:rPr lang="en-US" dirty="0" smtClean="0"/>
              <a:t> </a:t>
            </a:r>
            <a:r>
              <a:rPr lang="en-US" dirty="0" err="1" smtClean="0"/>
              <a:t>tampak</a:t>
            </a:r>
            <a:r>
              <a:rPr lang="en-US" dirty="0" smtClean="0"/>
              <a:t> </a:t>
            </a:r>
            <a:r>
              <a:rPr lang="en-US" dirty="0" err="1" smtClean="0"/>
              <a:t>oleh</a:t>
            </a:r>
            <a:r>
              <a:rPr lang="en-US" dirty="0" smtClean="0"/>
              <a:t> </a:t>
            </a:r>
            <a:r>
              <a:rPr lang="en-US" dirty="0" err="1" smtClean="0"/>
              <a:t>mata</a:t>
            </a:r>
            <a:r>
              <a:rPr lang="en-US" dirty="0" smtClean="0"/>
              <a:t>, </a:t>
            </a:r>
            <a:r>
              <a:rPr lang="en-US" dirty="0" err="1" smtClean="0"/>
              <a:t>namun</a:t>
            </a:r>
            <a:r>
              <a:rPr lang="en-US" dirty="0" smtClean="0"/>
              <a:t> </a:t>
            </a:r>
            <a:r>
              <a:rPr lang="en-US" dirty="0" err="1" smtClean="0"/>
              <a:t>radiasi</a:t>
            </a:r>
            <a:r>
              <a:rPr lang="en-US" dirty="0" smtClean="0"/>
              <a:t> </a:t>
            </a:r>
            <a:r>
              <a:rPr lang="en-US" dirty="0" err="1" smtClean="0"/>
              <a:t>panas</a:t>
            </a:r>
            <a:r>
              <a:rPr lang="en-US" dirty="0" smtClean="0"/>
              <a:t> yang </a:t>
            </a:r>
            <a:r>
              <a:rPr lang="en-US" dirty="0" err="1" smtClean="0"/>
              <a:t>ditimbulkannya</a:t>
            </a:r>
            <a:r>
              <a:rPr lang="en-US" dirty="0" smtClean="0"/>
              <a:t> </a:t>
            </a:r>
            <a:r>
              <a:rPr lang="en-US" dirty="0" err="1" smtClean="0"/>
              <a:t>masih</a:t>
            </a:r>
            <a:r>
              <a:rPr lang="en-US" dirty="0" smtClean="0"/>
              <a:t> </a:t>
            </a:r>
            <a:r>
              <a:rPr lang="en-US" dirty="0" err="1" smtClean="0"/>
              <a:t>terasa</a:t>
            </a:r>
            <a:r>
              <a:rPr lang="en-US" dirty="0" smtClean="0"/>
              <a:t> </a:t>
            </a:r>
            <a:r>
              <a:rPr lang="en-US" dirty="0" err="1" smtClean="0"/>
              <a:t>atau</a:t>
            </a:r>
            <a:r>
              <a:rPr lang="en-US" dirty="0" smtClean="0"/>
              <a:t> </a:t>
            </a:r>
            <a:r>
              <a:rPr lang="en-US" dirty="0" err="1" smtClean="0"/>
              <a:t>masih</a:t>
            </a:r>
            <a:r>
              <a:rPr lang="en-US" dirty="0" smtClean="0"/>
              <a:t> </a:t>
            </a:r>
            <a:r>
              <a:rPr lang="en-US" dirty="0" err="1" smtClean="0"/>
              <a:t>terdeteksi</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Sinar</a:t>
            </a:r>
            <a:r>
              <a:rPr lang="en-US" dirty="0" smtClean="0"/>
              <a:t> </a:t>
            </a:r>
            <a:r>
              <a:rPr lang="en-US" dirty="0" err="1" smtClean="0"/>
              <a:t>Kosmik</a:t>
            </a:r>
            <a:endParaRPr lang="en-US" dirty="0"/>
          </a:p>
        </p:txBody>
      </p:sp>
      <p:sp>
        <p:nvSpPr>
          <p:cNvPr id="3" name="Content Placeholder 2"/>
          <p:cNvSpPr>
            <a:spLocks noGrp="1"/>
          </p:cNvSpPr>
          <p:nvPr>
            <p:ph idx="1"/>
          </p:nvPr>
        </p:nvSpPr>
        <p:spPr>
          <a:xfrm>
            <a:off x="1981200" y="1600200"/>
            <a:ext cx="5879592" cy="4724400"/>
          </a:xfrm>
        </p:spPr>
        <p:txBody>
          <a:bodyPr>
            <a:normAutofit/>
          </a:bodyPr>
          <a:lstStyle/>
          <a:p>
            <a:pPr algn="just"/>
            <a:r>
              <a:rPr lang="en-US" sz="1800" dirty="0" err="1" smtClean="0"/>
              <a:t>Dalam</a:t>
            </a:r>
            <a:r>
              <a:rPr lang="en-US" sz="1800" dirty="0" smtClean="0"/>
              <a:t> </a:t>
            </a:r>
            <a:r>
              <a:rPr lang="en-US" sz="1800" dirty="0" err="1" smtClean="0">
                <a:hlinkClick r:id="rId2" tooltip="Astrofisika"/>
              </a:rPr>
              <a:t>astrofisika</a:t>
            </a:r>
            <a:r>
              <a:rPr lang="en-US" sz="1800" dirty="0" smtClean="0"/>
              <a:t>, </a:t>
            </a:r>
            <a:r>
              <a:rPr lang="en-US" sz="1800" b="1" dirty="0" err="1" smtClean="0"/>
              <a:t>sinar</a:t>
            </a:r>
            <a:r>
              <a:rPr lang="en-US" sz="1800" b="1" dirty="0" smtClean="0"/>
              <a:t> </a:t>
            </a:r>
            <a:r>
              <a:rPr lang="en-US" sz="1800" b="1" dirty="0" err="1" smtClean="0"/>
              <a:t>kosmik</a:t>
            </a:r>
            <a:r>
              <a:rPr lang="en-US" sz="1800" dirty="0" smtClean="0"/>
              <a:t> </a:t>
            </a:r>
            <a:r>
              <a:rPr lang="en-US" sz="1800" dirty="0" err="1" smtClean="0"/>
              <a:t>adalah</a:t>
            </a:r>
            <a:r>
              <a:rPr lang="en-US" sz="1800" dirty="0" smtClean="0"/>
              <a:t> </a:t>
            </a:r>
            <a:r>
              <a:rPr lang="en-US" sz="1800" dirty="0" err="1" smtClean="0">
                <a:hlinkClick r:id="rId3" tooltip="Radiasi"/>
              </a:rPr>
              <a:t>radiasi</a:t>
            </a:r>
            <a:r>
              <a:rPr lang="en-US" sz="1800" dirty="0" smtClean="0"/>
              <a:t> </a:t>
            </a:r>
            <a:r>
              <a:rPr lang="en-US" sz="1800" dirty="0" err="1" smtClean="0"/>
              <a:t>dari</a:t>
            </a:r>
            <a:r>
              <a:rPr lang="en-US" sz="1800" dirty="0" smtClean="0"/>
              <a:t> </a:t>
            </a:r>
            <a:r>
              <a:rPr lang="en-US" sz="1800" dirty="0" err="1" smtClean="0"/>
              <a:t>partikel</a:t>
            </a:r>
            <a:r>
              <a:rPr lang="en-US" sz="1800" dirty="0" smtClean="0"/>
              <a:t> </a:t>
            </a:r>
            <a:r>
              <a:rPr lang="en-US" sz="1800" dirty="0" err="1" smtClean="0"/>
              <a:t>bermuatan</a:t>
            </a:r>
            <a:r>
              <a:rPr lang="en-US" sz="1800" dirty="0" smtClean="0"/>
              <a:t> </a:t>
            </a:r>
            <a:r>
              <a:rPr lang="en-US" sz="1800" dirty="0" err="1" smtClean="0"/>
              <a:t>berenergi</a:t>
            </a:r>
            <a:r>
              <a:rPr lang="en-US" sz="1800" dirty="0" smtClean="0"/>
              <a:t> </a:t>
            </a:r>
            <a:r>
              <a:rPr lang="en-US" sz="1800" dirty="0" err="1" smtClean="0"/>
              <a:t>tinggi</a:t>
            </a:r>
            <a:r>
              <a:rPr lang="en-US" sz="1800" dirty="0" smtClean="0"/>
              <a:t> yang </a:t>
            </a:r>
            <a:r>
              <a:rPr lang="en-US" sz="1800" dirty="0" err="1" smtClean="0"/>
              <a:t>berasal</a:t>
            </a:r>
            <a:r>
              <a:rPr lang="en-US" sz="1800" dirty="0" smtClean="0"/>
              <a:t> </a:t>
            </a:r>
            <a:r>
              <a:rPr lang="en-US" sz="1800" dirty="0" err="1" smtClean="0"/>
              <a:t>dari</a:t>
            </a:r>
            <a:r>
              <a:rPr lang="en-US" sz="1800" dirty="0" smtClean="0"/>
              <a:t> </a:t>
            </a:r>
            <a:r>
              <a:rPr lang="en-US" sz="1800" dirty="0" err="1" smtClean="0"/>
              <a:t>luar</a:t>
            </a:r>
            <a:r>
              <a:rPr lang="en-US" sz="1800" dirty="0" smtClean="0"/>
              <a:t> </a:t>
            </a:r>
            <a:r>
              <a:rPr lang="en-US" sz="1800" dirty="0" err="1" smtClean="0"/>
              <a:t>atmosfer</a:t>
            </a:r>
            <a:r>
              <a:rPr lang="en-US" sz="1800" dirty="0" smtClean="0"/>
              <a:t> </a:t>
            </a:r>
            <a:r>
              <a:rPr lang="en-US" sz="1800" dirty="0" err="1" smtClean="0"/>
              <a:t>Bumi</a:t>
            </a:r>
            <a:r>
              <a:rPr lang="en-US" sz="1800" dirty="0" smtClean="0"/>
              <a:t>. </a:t>
            </a:r>
            <a:r>
              <a:rPr lang="en-US" sz="1800" dirty="0" err="1" smtClean="0"/>
              <a:t>Sinar</a:t>
            </a:r>
            <a:r>
              <a:rPr lang="en-US" sz="1800" dirty="0" smtClean="0"/>
              <a:t> </a:t>
            </a:r>
            <a:r>
              <a:rPr lang="en-US" sz="1800" dirty="0" err="1" smtClean="0"/>
              <a:t>kosmik</a:t>
            </a:r>
            <a:r>
              <a:rPr lang="en-US" sz="1800" dirty="0" smtClean="0"/>
              <a:t> </a:t>
            </a:r>
            <a:r>
              <a:rPr lang="en-US" sz="1800" dirty="0" err="1" smtClean="0"/>
              <a:t>dapat</a:t>
            </a:r>
            <a:r>
              <a:rPr lang="en-US" sz="1800" dirty="0" smtClean="0"/>
              <a:t> </a:t>
            </a:r>
            <a:r>
              <a:rPr lang="en-US" sz="1800" dirty="0" err="1" smtClean="0"/>
              <a:t>berupa</a:t>
            </a:r>
            <a:r>
              <a:rPr lang="en-US" sz="1800" dirty="0" smtClean="0"/>
              <a:t> </a:t>
            </a:r>
            <a:r>
              <a:rPr lang="en-US" sz="1800" dirty="0" err="1" smtClean="0">
                <a:hlinkClick r:id="rId4" tooltip="Elektron"/>
              </a:rPr>
              <a:t>elektron</a:t>
            </a:r>
            <a:r>
              <a:rPr lang="en-US" sz="1800" dirty="0" smtClean="0"/>
              <a:t>, </a:t>
            </a:r>
            <a:r>
              <a:rPr lang="en-US" sz="1800" dirty="0" smtClean="0">
                <a:hlinkClick r:id="rId5" tooltip="Proton"/>
              </a:rPr>
              <a:t>proton</a:t>
            </a:r>
            <a:r>
              <a:rPr lang="en-US" sz="1800" dirty="0" smtClean="0"/>
              <a:t> </a:t>
            </a:r>
            <a:r>
              <a:rPr lang="en-US" sz="1800" dirty="0" err="1" smtClean="0"/>
              <a:t>dan</a:t>
            </a:r>
            <a:r>
              <a:rPr lang="en-US" sz="1800" dirty="0" smtClean="0"/>
              <a:t> </a:t>
            </a:r>
            <a:r>
              <a:rPr lang="en-US" sz="1800" dirty="0" err="1" smtClean="0"/>
              <a:t>bahkan</a:t>
            </a:r>
            <a:r>
              <a:rPr lang="en-US" sz="1800" dirty="0" smtClean="0"/>
              <a:t> </a:t>
            </a:r>
            <a:r>
              <a:rPr lang="en-US" sz="1800" dirty="0" err="1" smtClean="0">
                <a:hlinkClick r:id="rId6" tooltip="Inti atom"/>
              </a:rPr>
              <a:t>inti</a:t>
            </a:r>
            <a:r>
              <a:rPr lang="en-US" sz="1800" dirty="0" smtClean="0">
                <a:hlinkClick r:id="rId6" tooltip="Inti atom"/>
              </a:rPr>
              <a:t> atom</a:t>
            </a:r>
            <a:r>
              <a:rPr lang="en-US" sz="1800" dirty="0" smtClean="0"/>
              <a:t> </a:t>
            </a:r>
            <a:r>
              <a:rPr lang="en-US" sz="1800" dirty="0" err="1" smtClean="0"/>
              <a:t>seperti</a:t>
            </a:r>
            <a:r>
              <a:rPr lang="en-US" sz="1800" dirty="0" smtClean="0"/>
              <a:t> </a:t>
            </a:r>
            <a:r>
              <a:rPr lang="en-US" sz="1800" dirty="0" err="1" smtClean="0">
                <a:hlinkClick r:id="rId7" tooltip="Besi"/>
              </a:rPr>
              <a:t>besi</a:t>
            </a:r>
            <a:r>
              <a:rPr lang="en-US" sz="1800" dirty="0" smtClean="0"/>
              <a:t> </a:t>
            </a:r>
            <a:r>
              <a:rPr lang="en-US" sz="1800" dirty="0" err="1" smtClean="0"/>
              <a:t>atau</a:t>
            </a:r>
            <a:r>
              <a:rPr lang="en-US" sz="1800" dirty="0" smtClean="0"/>
              <a:t> yang </a:t>
            </a:r>
            <a:r>
              <a:rPr lang="en-US" sz="1800" dirty="0" err="1" smtClean="0"/>
              <a:t>lebih</a:t>
            </a:r>
            <a:r>
              <a:rPr lang="en-US" sz="1800" dirty="0" smtClean="0"/>
              <a:t> </a:t>
            </a:r>
            <a:r>
              <a:rPr lang="en-US" sz="1800" dirty="0" err="1" smtClean="0"/>
              <a:t>berat</a:t>
            </a:r>
            <a:r>
              <a:rPr lang="en-US" sz="1800" dirty="0" smtClean="0"/>
              <a:t> </a:t>
            </a:r>
            <a:r>
              <a:rPr lang="en-US" sz="1800" dirty="0" err="1" smtClean="0"/>
              <a:t>lagi</a:t>
            </a:r>
            <a:r>
              <a:rPr lang="en-US" sz="1800" dirty="0" smtClean="0"/>
              <a:t>. </a:t>
            </a:r>
            <a:r>
              <a:rPr lang="en-US" sz="1800" dirty="0" err="1" smtClean="0"/>
              <a:t>Kebanyakan</a:t>
            </a:r>
            <a:r>
              <a:rPr lang="en-US" sz="1800" dirty="0" smtClean="0"/>
              <a:t> </a:t>
            </a:r>
            <a:r>
              <a:rPr lang="en-US" sz="1800" dirty="0" err="1" smtClean="0"/>
              <a:t>partikel-partikel</a:t>
            </a:r>
            <a:r>
              <a:rPr lang="en-US" sz="1800" dirty="0" smtClean="0"/>
              <a:t> </a:t>
            </a:r>
            <a:r>
              <a:rPr lang="en-US" sz="1800" dirty="0" err="1" smtClean="0"/>
              <a:t>tersebut</a:t>
            </a:r>
            <a:r>
              <a:rPr lang="en-US" sz="1800" dirty="0" smtClean="0"/>
              <a:t> </a:t>
            </a:r>
            <a:r>
              <a:rPr lang="en-US" sz="1800" dirty="0" err="1" smtClean="0"/>
              <a:t>berasal</a:t>
            </a:r>
            <a:r>
              <a:rPr lang="en-US" sz="1800" dirty="0" smtClean="0"/>
              <a:t> </a:t>
            </a:r>
            <a:r>
              <a:rPr lang="en-US" sz="1800" dirty="0" err="1" smtClean="0"/>
              <a:t>dari</a:t>
            </a:r>
            <a:r>
              <a:rPr lang="en-US" sz="1800" dirty="0" smtClean="0"/>
              <a:t> </a:t>
            </a:r>
            <a:r>
              <a:rPr lang="en-US" sz="1800" dirty="0" err="1" smtClean="0"/>
              <a:t>proses-proses</a:t>
            </a:r>
            <a:r>
              <a:rPr lang="en-US" sz="1800" dirty="0" smtClean="0"/>
              <a:t> </a:t>
            </a:r>
            <a:r>
              <a:rPr lang="en-US" sz="1800" dirty="0" err="1" smtClean="0"/>
              <a:t>energi</a:t>
            </a:r>
            <a:r>
              <a:rPr lang="en-US" sz="1800" dirty="0" smtClean="0"/>
              <a:t> </a:t>
            </a:r>
            <a:r>
              <a:rPr lang="en-US" sz="1800" dirty="0" err="1" smtClean="0"/>
              <a:t>tinggi</a:t>
            </a:r>
            <a:r>
              <a:rPr lang="en-US" sz="1800" dirty="0" smtClean="0"/>
              <a:t> </a:t>
            </a:r>
            <a:r>
              <a:rPr lang="en-US" sz="1800" dirty="0" err="1" smtClean="0"/>
              <a:t>di</a:t>
            </a:r>
            <a:r>
              <a:rPr lang="en-US" sz="1800" dirty="0" smtClean="0"/>
              <a:t> </a:t>
            </a:r>
            <a:r>
              <a:rPr lang="en-US" sz="1800" dirty="0" err="1" smtClean="0"/>
              <a:t>dalam</a:t>
            </a:r>
            <a:r>
              <a:rPr lang="en-US" sz="1800" dirty="0" smtClean="0"/>
              <a:t> </a:t>
            </a:r>
            <a:r>
              <a:rPr lang="en-US" sz="1800" dirty="0" err="1" smtClean="0">
                <a:hlinkClick r:id="rId8" tooltip="Galaksi"/>
              </a:rPr>
              <a:t>galaksi</a:t>
            </a:r>
            <a:r>
              <a:rPr lang="en-US" sz="1800" dirty="0" smtClean="0"/>
              <a:t>, </a:t>
            </a:r>
            <a:r>
              <a:rPr lang="en-US" sz="1800" dirty="0" err="1" smtClean="0"/>
              <a:t>misalnya</a:t>
            </a:r>
            <a:r>
              <a:rPr lang="en-US" sz="1800" dirty="0" smtClean="0"/>
              <a:t> </a:t>
            </a:r>
            <a:r>
              <a:rPr lang="en-US" sz="1800" dirty="0" err="1" smtClean="0"/>
              <a:t>seperti</a:t>
            </a:r>
            <a:r>
              <a:rPr lang="en-US" sz="1800" dirty="0" smtClean="0"/>
              <a:t> </a:t>
            </a:r>
            <a:r>
              <a:rPr lang="en-US" sz="1800" dirty="0" smtClean="0">
                <a:hlinkClick r:id="rId9" tooltip="Supernova"/>
              </a:rPr>
              <a:t>supernova</a:t>
            </a:r>
            <a:r>
              <a:rPr lang="en-US" sz="1800" dirty="0" smtClean="0"/>
              <a:t>. </a:t>
            </a:r>
            <a:r>
              <a:rPr lang="en-US" sz="1800" dirty="0" err="1" smtClean="0"/>
              <a:t>Dalam</a:t>
            </a:r>
            <a:r>
              <a:rPr lang="en-US" sz="1800" dirty="0" smtClean="0"/>
              <a:t> </a:t>
            </a:r>
            <a:r>
              <a:rPr lang="en-US" sz="1800" dirty="0" err="1" smtClean="0"/>
              <a:t>perjalanannya</a:t>
            </a:r>
            <a:r>
              <a:rPr lang="en-US" sz="1800" dirty="0" smtClean="0"/>
              <a:t>, </a:t>
            </a:r>
            <a:r>
              <a:rPr lang="en-US" sz="1800" dirty="0" err="1" smtClean="0"/>
              <a:t>sinar</a:t>
            </a:r>
            <a:r>
              <a:rPr lang="en-US" sz="1800" dirty="0" smtClean="0"/>
              <a:t> </a:t>
            </a:r>
            <a:r>
              <a:rPr lang="en-US" sz="1800" dirty="0" err="1" smtClean="0"/>
              <a:t>kosmik</a:t>
            </a:r>
            <a:r>
              <a:rPr lang="en-US" sz="1800" dirty="0" smtClean="0"/>
              <a:t> </a:t>
            </a:r>
            <a:r>
              <a:rPr lang="en-US" sz="1800" dirty="0" err="1" smtClean="0"/>
              <a:t>berinteraksi</a:t>
            </a:r>
            <a:r>
              <a:rPr lang="en-US" sz="1800" dirty="0" smtClean="0"/>
              <a:t> </a:t>
            </a:r>
            <a:r>
              <a:rPr lang="en-US" sz="1800" dirty="0" err="1" smtClean="0"/>
              <a:t>dengan</a:t>
            </a:r>
            <a:r>
              <a:rPr lang="en-US" sz="1800" dirty="0" smtClean="0"/>
              <a:t> </a:t>
            </a:r>
            <a:r>
              <a:rPr lang="en-US" sz="1800" dirty="0" smtClean="0">
                <a:hlinkClick r:id="rId10" tooltip="Medium antarbintang"/>
              </a:rPr>
              <a:t>medium </a:t>
            </a:r>
            <a:r>
              <a:rPr lang="en-US" sz="1800" dirty="0" err="1" smtClean="0">
                <a:hlinkClick r:id="rId10" tooltip="Medium antarbintang"/>
              </a:rPr>
              <a:t>antarbintang</a:t>
            </a:r>
            <a:r>
              <a:rPr lang="en-US" sz="1800" dirty="0" smtClean="0"/>
              <a:t> </a:t>
            </a:r>
            <a:r>
              <a:rPr lang="en-US" sz="1800" dirty="0" err="1" smtClean="0"/>
              <a:t>dan</a:t>
            </a:r>
            <a:r>
              <a:rPr lang="en-US" sz="1800" dirty="0" smtClean="0"/>
              <a:t> </a:t>
            </a:r>
            <a:r>
              <a:rPr lang="en-US" sz="1800" dirty="0" err="1" smtClean="0"/>
              <a:t>kemudian</a:t>
            </a:r>
            <a:r>
              <a:rPr lang="en-US" sz="1800" dirty="0" smtClean="0"/>
              <a:t> </a:t>
            </a:r>
            <a:r>
              <a:rPr lang="en-US" sz="1800" dirty="0" err="1" smtClean="0">
                <a:hlinkClick r:id="rId11" tooltip="Atmosfer Bumi"/>
              </a:rPr>
              <a:t>atmosfer</a:t>
            </a:r>
            <a:r>
              <a:rPr lang="en-US" sz="1800" dirty="0" smtClean="0">
                <a:hlinkClick r:id="rId11" tooltip="Atmosfer Bumi"/>
              </a:rPr>
              <a:t> </a:t>
            </a:r>
            <a:r>
              <a:rPr lang="en-US" sz="1800" dirty="0" err="1" smtClean="0">
                <a:hlinkClick r:id="rId11" tooltip="Atmosfer Bumi"/>
              </a:rPr>
              <a:t>Bumi</a:t>
            </a:r>
            <a:r>
              <a:rPr lang="en-US" sz="1800" dirty="0" smtClean="0"/>
              <a:t> </a:t>
            </a:r>
            <a:r>
              <a:rPr lang="en-US" sz="1800" dirty="0" err="1" smtClean="0"/>
              <a:t>sebelum</a:t>
            </a:r>
            <a:r>
              <a:rPr lang="en-US" sz="1800" dirty="0" smtClean="0"/>
              <a:t> </a:t>
            </a:r>
            <a:r>
              <a:rPr lang="en-US" sz="1800" dirty="0" err="1" smtClean="0"/>
              <a:t>mencapai</a:t>
            </a:r>
            <a:r>
              <a:rPr lang="en-US" sz="1800" dirty="0" smtClean="0"/>
              <a:t> </a:t>
            </a:r>
            <a:r>
              <a:rPr lang="en-US" sz="1800" dirty="0" err="1" smtClean="0">
                <a:hlinkClick r:id="rId12" tooltip="Detektor (halaman belum tersedia)"/>
              </a:rPr>
              <a:t>detektor</a:t>
            </a:r>
            <a:r>
              <a:rPr lang="en-US" sz="1800" dirty="0" smtClean="0"/>
              <a:t>. </a:t>
            </a:r>
            <a:r>
              <a:rPr lang="en-US" sz="1800" dirty="0" err="1" smtClean="0"/>
              <a:t>Hampir</a:t>
            </a:r>
            <a:r>
              <a:rPr lang="en-US" sz="1800" dirty="0" smtClean="0"/>
              <a:t> 90% </a:t>
            </a:r>
            <a:r>
              <a:rPr lang="en-US" sz="1800" dirty="0" err="1" smtClean="0"/>
              <a:t>sinar</a:t>
            </a:r>
            <a:r>
              <a:rPr lang="en-US" sz="1800" dirty="0" smtClean="0"/>
              <a:t> </a:t>
            </a:r>
            <a:r>
              <a:rPr lang="en-US" sz="1800" dirty="0" err="1" smtClean="0"/>
              <a:t>kosmik</a:t>
            </a:r>
            <a:r>
              <a:rPr lang="en-US" sz="1800" dirty="0" smtClean="0"/>
              <a:t> yang </a:t>
            </a:r>
            <a:r>
              <a:rPr lang="en-US" sz="1800" dirty="0" err="1" smtClean="0"/>
              <a:t>tiba</a:t>
            </a:r>
            <a:r>
              <a:rPr lang="en-US" sz="1800" dirty="0" smtClean="0"/>
              <a:t> </a:t>
            </a:r>
            <a:r>
              <a:rPr lang="en-US" sz="1800" dirty="0" err="1" smtClean="0"/>
              <a:t>di</a:t>
            </a:r>
            <a:r>
              <a:rPr lang="en-US" sz="1800" dirty="0" smtClean="0"/>
              <a:t> </a:t>
            </a:r>
            <a:r>
              <a:rPr lang="en-US" sz="1800" dirty="0" err="1" smtClean="0"/>
              <a:t>permukaan</a:t>
            </a:r>
            <a:r>
              <a:rPr lang="en-US" sz="1800" dirty="0" smtClean="0"/>
              <a:t> </a:t>
            </a:r>
            <a:r>
              <a:rPr lang="en-US" sz="1800" dirty="0" err="1" smtClean="0"/>
              <a:t>Bumi</a:t>
            </a:r>
            <a:r>
              <a:rPr lang="en-US" sz="1800" dirty="0" smtClean="0"/>
              <a:t> </a:t>
            </a:r>
            <a:r>
              <a:rPr lang="en-US" sz="1800" dirty="0" err="1" smtClean="0"/>
              <a:t>adalah</a:t>
            </a:r>
            <a:r>
              <a:rPr lang="en-US" sz="1800" dirty="0" smtClean="0"/>
              <a:t> proton, </a:t>
            </a:r>
            <a:r>
              <a:rPr lang="en-US" sz="1800" dirty="0" err="1" smtClean="0"/>
              <a:t>sekitar</a:t>
            </a:r>
            <a:r>
              <a:rPr lang="en-US" sz="1800" dirty="0" smtClean="0"/>
              <a:t> 9% </a:t>
            </a:r>
            <a:r>
              <a:rPr lang="en-US" sz="1800" dirty="0" err="1" smtClean="0">
                <a:hlinkClick r:id="rId13" tooltip="Partikel alfa"/>
              </a:rPr>
              <a:t>partikel</a:t>
            </a:r>
            <a:r>
              <a:rPr lang="en-US" sz="1800" dirty="0" smtClean="0">
                <a:hlinkClick r:id="rId13" tooltip="Partikel alfa"/>
              </a:rPr>
              <a:t> </a:t>
            </a:r>
            <a:r>
              <a:rPr lang="en-US" sz="1800" dirty="0" err="1" smtClean="0">
                <a:hlinkClick r:id="rId13" tooltip="Partikel alfa"/>
              </a:rPr>
              <a:t>alfa</a:t>
            </a:r>
            <a:r>
              <a:rPr lang="en-US" sz="1800" dirty="0" smtClean="0"/>
              <a:t> </a:t>
            </a:r>
            <a:r>
              <a:rPr lang="en-US" sz="1800" dirty="0" err="1" smtClean="0"/>
              <a:t>dan</a:t>
            </a:r>
            <a:r>
              <a:rPr lang="en-US" sz="1800" dirty="0" smtClean="0"/>
              <a:t> 1% </a:t>
            </a:r>
            <a:r>
              <a:rPr lang="en-US" sz="1800" dirty="0" err="1" smtClean="0"/>
              <a:t>elektron</a:t>
            </a:r>
            <a:r>
              <a:rPr lang="en-US" sz="1800" dirty="0" smtClean="0"/>
              <a:t>.</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Garis</a:t>
            </a:r>
            <a:r>
              <a:rPr lang="en-US" dirty="0" smtClean="0"/>
              <a:t> </a:t>
            </a:r>
            <a:r>
              <a:rPr lang="en-US" dirty="0" err="1" smtClean="0"/>
              <a:t>Khatulistiwa</a:t>
            </a:r>
            <a:endParaRPr lang="en-US" dirty="0"/>
          </a:p>
        </p:txBody>
      </p:sp>
      <p:sp>
        <p:nvSpPr>
          <p:cNvPr id="3" name="Content Placeholder 2"/>
          <p:cNvSpPr>
            <a:spLocks noGrp="1"/>
          </p:cNvSpPr>
          <p:nvPr>
            <p:ph idx="1"/>
          </p:nvPr>
        </p:nvSpPr>
        <p:spPr>
          <a:xfrm>
            <a:off x="1600200" y="1524000"/>
            <a:ext cx="6489192" cy="4876800"/>
          </a:xfrm>
        </p:spPr>
        <p:txBody>
          <a:bodyPr>
            <a:normAutofit fontScale="55000" lnSpcReduction="20000"/>
          </a:bodyPr>
          <a:lstStyle/>
          <a:p>
            <a:r>
              <a:rPr lang="en-US" dirty="0" err="1" smtClean="0"/>
              <a:t>Dalam</a:t>
            </a:r>
            <a:r>
              <a:rPr lang="en-US" dirty="0" smtClean="0"/>
              <a:t> </a:t>
            </a:r>
            <a:r>
              <a:rPr lang="en-US" dirty="0" err="1" smtClean="0">
                <a:hlinkClick r:id="rId2" tooltip="Geografi"/>
              </a:rPr>
              <a:t>geografi</a:t>
            </a:r>
            <a:r>
              <a:rPr lang="en-US" dirty="0" smtClean="0"/>
              <a:t>, </a:t>
            </a:r>
            <a:r>
              <a:rPr lang="en-US" b="1" dirty="0" err="1" smtClean="0"/>
              <a:t>garis</a:t>
            </a:r>
            <a:r>
              <a:rPr lang="en-US" b="1" dirty="0" smtClean="0"/>
              <a:t> </a:t>
            </a:r>
            <a:r>
              <a:rPr lang="en-US" b="1" dirty="0" err="1" smtClean="0"/>
              <a:t>khatulistiwa</a:t>
            </a:r>
            <a:r>
              <a:rPr lang="en-US" dirty="0" smtClean="0"/>
              <a:t> (</a:t>
            </a:r>
            <a:r>
              <a:rPr lang="en-US" dirty="0" err="1" smtClean="0"/>
              <a:t>dari</a:t>
            </a:r>
            <a:r>
              <a:rPr lang="en-US" dirty="0" smtClean="0"/>
              <a:t> </a:t>
            </a:r>
            <a:r>
              <a:rPr lang="en-US" dirty="0" err="1" smtClean="0">
                <a:hlinkClick r:id="rId3" tooltip="Bahasa Arab"/>
              </a:rPr>
              <a:t>bahasa</a:t>
            </a:r>
            <a:r>
              <a:rPr lang="en-US" dirty="0" smtClean="0">
                <a:hlinkClick r:id="rId3" tooltip="Bahasa Arab"/>
              </a:rPr>
              <a:t> Arab</a:t>
            </a:r>
            <a:r>
              <a:rPr lang="en-US" dirty="0" smtClean="0"/>
              <a:t>: </a:t>
            </a:r>
            <a:r>
              <a:rPr lang="ar-AE" dirty="0" smtClean="0"/>
              <a:t>خط الاستواء) </a:t>
            </a:r>
            <a:r>
              <a:rPr lang="en-US" dirty="0" err="1" smtClean="0"/>
              <a:t>atau</a:t>
            </a:r>
            <a:r>
              <a:rPr lang="en-US" dirty="0" smtClean="0"/>
              <a:t> </a:t>
            </a:r>
            <a:r>
              <a:rPr lang="en-US" b="1" dirty="0" err="1" smtClean="0"/>
              <a:t>ekuator</a:t>
            </a:r>
            <a:r>
              <a:rPr lang="en-US" dirty="0" smtClean="0"/>
              <a:t> (</a:t>
            </a:r>
            <a:r>
              <a:rPr lang="en-US" dirty="0" err="1" smtClean="0"/>
              <a:t>dari</a:t>
            </a:r>
            <a:r>
              <a:rPr lang="en-US" dirty="0" smtClean="0"/>
              <a:t> </a:t>
            </a:r>
            <a:r>
              <a:rPr lang="en-US" dirty="0" err="1" smtClean="0"/>
              <a:t>bahasa</a:t>
            </a:r>
            <a:r>
              <a:rPr lang="en-US" dirty="0" smtClean="0"/>
              <a:t> </a:t>
            </a:r>
            <a:r>
              <a:rPr lang="en-US" dirty="0" err="1" smtClean="0"/>
              <a:t>Inggris</a:t>
            </a:r>
            <a:r>
              <a:rPr lang="en-US" dirty="0" smtClean="0"/>
              <a:t> </a:t>
            </a:r>
            <a:r>
              <a:rPr lang="en-US" i="1" dirty="0" smtClean="0"/>
              <a:t>equator</a:t>
            </a:r>
            <a:r>
              <a:rPr lang="en-US" dirty="0" smtClean="0"/>
              <a:t>) </a:t>
            </a:r>
            <a:r>
              <a:rPr lang="en-US" dirty="0" err="1" smtClean="0"/>
              <a:t>merupakan</a:t>
            </a:r>
            <a:r>
              <a:rPr lang="en-US" dirty="0" smtClean="0"/>
              <a:t> </a:t>
            </a:r>
            <a:r>
              <a:rPr lang="en-US" dirty="0" err="1" smtClean="0"/>
              <a:t>sebuah</a:t>
            </a:r>
            <a:r>
              <a:rPr lang="en-US" dirty="0" smtClean="0"/>
              <a:t> </a:t>
            </a:r>
            <a:r>
              <a:rPr lang="en-US" dirty="0" err="1" smtClean="0"/>
              <a:t>garis</a:t>
            </a:r>
            <a:r>
              <a:rPr lang="en-US" dirty="0" smtClean="0"/>
              <a:t> </a:t>
            </a:r>
            <a:r>
              <a:rPr lang="en-US" dirty="0" err="1" smtClean="0"/>
              <a:t>imajinasi</a:t>
            </a:r>
            <a:r>
              <a:rPr lang="en-US" dirty="0" smtClean="0"/>
              <a:t> yang </a:t>
            </a:r>
            <a:r>
              <a:rPr lang="en-US" dirty="0" err="1" smtClean="0"/>
              <a:t>digambar</a:t>
            </a:r>
            <a:r>
              <a:rPr lang="en-US" dirty="0" smtClean="0"/>
              <a:t> </a:t>
            </a:r>
            <a:r>
              <a:rPr lang="en-US" dirty="0" err="1" smtClean="0"/>
              <a:t>di</a:t>
            </a:r>
            <a:r>
              <a:rPr lang="en-US" dirty="0" smtClean="0"/>
              <a:t> </a:t>
            </a:r>
            <a:r>
              <a:rPr lang="en-US" dirty="0" err="1" smtClean="0"/>
              <a:t>tengah-tengah</a:t>
            </a:r>
            <a:r>
              <a:rPr lang="en-US" dirty="0" smtClean="0"/>
              <a:t> planet </a:t>
            </a:r>
            <a:r>
              <a:rPr lang="en-US" dirty="0" err="1" smtClean="0"/>
              <a:t>di</a:t>
            </a:r>
            <a:r>
              <a:rPr lang="en-US" dirty="0" smtClean="0"/>
              <a:t> </a:t>
            </a:r>
            <a:r>
              <a:rPr lang="en-US" dirty="0" err="1" smtClean="0"/>
              <a:t>antara</a:t>
            </a:r>
            <a:r>
              <a:rPr lang="en-US" dirty="0" smtClean="0"/>
              <a:t> </a:t>
            </a:r>
            <a:r>
              <a:rPr lang="en-US" dirty="0" err="1" smtClean="0"/>
              <a:t>dua</a:t>
            </a:r>
            <a:r>
              <a:rPr lang="en-US" dirty="0" smtClean="0"/>
              <a:t> </a:t>
            </a:r>
            <a:r>
              <a:rPr lang="en-US" dirty="0" err="1" smtClean="0"/>
              <a:t>kutub</a:t>
            </a:r>
            <a:r>
              <a:rPr lang="en-US" dirty="0" smtClean="0"/>
              <a:t> </a:t>
            </a:r>
            <a:r>
              <a:rPr lang="en-US" dirty="0" err="1" smtClean="0"/>
              <a:t>dan</a:t>
            </a:r>
            <a:r>
              <a:rPr lang="en-US" dirty="0" smtClean="0"/>
              <a:t> </a:t>
            </a:r>
            <a:r>
              <a:rPr lang="en-US" dirty="0" err="1" smtClean="0"/>
              <a:t>paralel</a:t>
            </a:r>
            <a:r>
              <a:rPr lang="en-US" dirty="0" smtClean="0"/>
              <a:t> </a:t>
            </a:r>
            <a:r>
              <a:rPr lang="en-US" dirty="0" err="1" smtClean="0"/>
              <a:t>terhadap</a:t>
            </a:r>
            <a:r>
              <a:rPr lang="en-US" dirty="0" smtClean="0"/>
              <a:t> </a:t>
            </a:r>
            <a:r>
              <a:rPr lang="en-US" dirty="0" err="1" smtClean="0"/>
              <a:t>poros</a:t>
            </a:r>
            <a:r>
              <a:rPr lang="en-US" dirty="0" smtClean="0"/>
              <a:t> </a:t>
            </a:r>
            <a:r>
              <a:rPr lang="en-US" dirty="0" err="1" smtClean="0">
                <a:hlinkClick r:id="rId4" tooltip="Rotasi"/>
              </a:rPr>
              <a:t>rotasi</a:t>
            </a:r>
            <a:r>
              <a:rPr lang="en-US" dirty="0" smtClean="0"/>
              <a:t> planet. </a:t>
            </a:r>
            <a:r>
              <a:rPr lang="en-US" dirty="0" err="1" smtClean="0"/>
              <a:t>Garis</a:t>
            </a:r>
            <a:r>
              <a:rPr lang="en-US" dirty="0" smtClean="0"/>
              <a:t> </a:t>
            </a:r>
            <a:r>
              <a:rPr lang="en-US" dirty="0" err="1" smtClean="0"/>
              <a:t>khatulistiwa</a:t>
            </a:r>
            <a:r>
              <a:rPr lang="en-US" dirty="0" smtClean="0"/>
              <a:t> </a:t>
            </a:r>
            <a:r>
              <a:rPr lang="en-US" dirty="0" err="1" smtClean="0"/>
              <a:t>ini</a:t>
            </a:r>
            <a:r>
              <a:rPr lang="en-US" dirty="0" smtClean="0"/>
              <a:t> </a:t>
            </a:r>
            <a:r>
              <a:rPr lang="en-US" dirty="0" err="1" smtClean="0"/>
              <a:t>membagi</a:t>
            </a:r>
            <a:r>
              <a:rPr lang="en-US" dirty="0" smtClean="0"/>
              <a:t> </a:t>
            </a:r>
            <a:r>
              <a:rPr lang="en-US" dirty="0" err="1" smtClean="0"/>
              <a:t>Bumi</a:t>
            </a:r>
            <a:r>
              <a:rPr lang="en-US" dirty="0" smtClean="0"/>
              <a:t> </a:t>
            </a:r>
            <a:r>
              <a:rPr lang="en-US" dirty="0" err="1" smtClean="0"/>
              <a:t>menjadi</a:t>
            </a:r>
            <a:r>
              <a:rPr lang="en-US" dirty="0" smtClean="0"/>
              <a:t> </a:t>
            </a:r>
            <a:r>
              <a:rPr lang="en-US" dirty="0" err="1" smtClean="0"/>
              <a:t>dua</a:t>
            </a:r>
            <a:r>
              <a:rPr lang="en-US" dirty="0" smtClean="0"/>
              <a:t> </a:t>
            </a:r>
            <a:r>
              <a:rPr lang="en-US" dirty="0" err="1" smtClean="0"/>
              <a:t>bagian</a:t>
            </a:r>
            <a:r>
              <a:rPr lang="en-US" dirty="0" smtClean="0"/>
              <a:t> </a:t>
            </a:r>
            <a:r>
              <a:rPr lang="en-US" dirty="0" err="1" smtClean="0">
                <a:hlinkClick r:id="rId5" tooltip="Belahan bumi utara"/>
              </a:rPr>
              <a:t>belahan</a:t>
            </a:r>
            <a:r>
              <a:rPr lang="en-US" dirty="0" smtClean="0">
                <a:hlinkClick r:id="rId5" tooltip="Belahan bumi utara"/>
              </a:rPr>
              <a:t> </a:t>
            </a:r>
            <a:r>
              <a:rPr lang="en-US" dirty="0" err="1" smtClean="0">
                <a:hlinkClick r:id="rId5" tooltip="Belahan bumi utara"/>
              </a:rPr>
              <a:t>bumi</a:t>
            </a:r>
            <a:r>
              <a:rPr lang="en-US" dirty="0" smtClean="0">
                <a:hlinkClick r:id="rId5" tooltip="Belahan bumi utara"/>
              </a:rPr>
              <a:t> </a:t>
            </a:r>
            <a:r>
              <a:rPr lang="en-US" dirty="0" err="1" smtClean="0">
                <a:hlinkClick r:id="rId5" tooltip="Belahan bumi utara"/>
              </a:rPr>
              <a:t>utara</a:t>
            </a:r>
            <a:r>
              <a:rPr lang="en-US" dirty="0" smtClean="0"/>
              <a:t> </a:t>
            </a:r>
            <a:r>
              <a:rPr lang="en-US" dirty="0" err="1" smtClean="0"/>
              <a:t>dan</a:t>
            </a:r>
            <a:r>
              <a:rPr lang="en-US" dirty="0" smtClean="0"/>
              <a:t> </a:t>
            </a:r>
            <a:r>
              <a:rPr lang="en-US" dirty="0" err="1" smtClean="0">
                <a:hlinkClick r:id="rId6" tooltip="Belahan bumi selatan"/>
              </a:rPr>
              <a:t>belahan</a:t>
            </a:r>
            <a:r>
              <a:rPr lang="en-US" dirty="0" smtClean="0">
                <a:hlinkClick r:id="rId6" tooltip="Belahan bumi selatan"/>
              </a:rPr>
              <a:t> </a:t>
            </a:r>
            <a:r>
              <a:rPr lang="en-US" dirty="0" err="1" smtClean="0">
                <a:hlinkClick r:id="rId6" tooltip="Belahan bumi selatan"/>
              </a:rPr>
              <a:t>bumi</a:t>
            </a:r>
            <a:r>
              <a:rPr lang="en-US" dirty="0" smtClean="0">
                <a:hlinkClick r:id="rId6" tooltip="Belahan bumi selatan"/>
              </a:rPr>
              <a:t> </a:t>
            </a:r>
            <a:r>
              <a:rPr lang="en-US" dirty="0" err="1" smtClean="0">
                <a:hlinkClick r:id="rId6" tooltip="Belahan bumi selatan"/>
              </a:rPr>
              <a:t>selatan</a:t>
            </a:r>
            <a:r>
              <a:rPr lang="en-US" dirty="0" smtClean="0"/>
              <a:t>. </a:t>
            </a:r>
            <a:r>
              <a:rPr lang="en-US" dirty="0" err="1" smtClean="0">
                <a:hlinkClick r:id="rId7" tooltip="Garis lintang"/>
              </a:rPr>
              <a:t>Garis</a:t>
            </a:r>
            <a:r>
              <a:rPr lang="en-US" dirty="0" smtClean="0">
                <a:hlinkClick r:id="rId7" tooltip="Garis lintang"/>
              </a:rPr>
              <a:t> </a:t>
            </a:r>
            <a:r>
              <a:rPr lang="en-US" dirty="0" err="1" smtClean="0">
                <a:hlinkClick r:id="rId7" tooltip="Garis lintang"/>
              </a:rPr>
              <a:t>lintang</a:t>
            </a:r>
            <a:r>
              <a:rPr lang="en-US" dirty="0" smtClean="0"/>
              <a:t> </a:t>
            </a:r>
            <a:r>
              <a:rPr lang="en-US" dirty="0" err="1" smtClean="0"/>
              <a:t>ekuator</a:t>
            </a:r>
            <a:r>
              <a:rPr lang="en-US" dirty="0" smtClean="0"/>
              <a:t> </a:t>
            </a:r>
            <a:r>
              <a:rPr lang="en-US" dirty="0" err="1" smtClean="0"/>
              <a:t>adalah</a:t>
            </a:r>
            <a:r>
              <a:rPr lang="en-US" dirty="0" smtClean="0"/>
              <a:t> 0°. </a:t>
            </a:r>
            <a:r>
              <a:rPr lang="en-US" dirty="0" err="1" smtClean="0"/>
              <a:t>Panjang</a:t>
            </a:r>
            <a:r>
              <a:rPr lang="en-US" dirty="0" smtClean="0"/>
              <a:t> </a:t>
            </a:r>
            <a:r>
              <a:rPr lang="en-US" dirty="0" err="1" smtClean="0"/>
              <a:t>garis</a:t>
            </a:r>
            <a:r>
              <a:rPr lang="en-US" dirty="0" smtClean="0"/>
              <a:t> </a:t>
            </a:r>
            <a:r>
              <a:rPr lang="en-US" dirty="0" err="1" smtClean="0"/>
              <a:t>khatulistiwa</a:t>
            </a:r>
            <a:r>
              <a:rPr lang="en-US" dirty="0" smtClean="0"/>
              <a:t> </a:t>
            </a:r>
            <a:r>
              <a:rPr lang="en-US" dirty="0" err="1" smtClean="0">
                <a:hlinkClick r:id="rId8" tooltip="Bumi"/>
              </a:rPr>
              <a:t>Bumi</a:t>
            </a:r>
            <a:r>
              <a:rPr lang="en-US" dirty="0" smtClean="0"/>
              <a:t> </a:t>
            </a:r>
            <a:r>
              <a:rPr lang="en-US" dirty="0" err="1" smtClean="0"/>
              <a:t>adalah</a:t>
            </a:r>
            <a:r>
              <a:rPr lang="en-US" dirty="0" smtClean="0"/>
              <a:t> </a:t>
            </a:r>
            <a:r>
              <a:rPr lang="en-US" dirty="0" err="1" smtClean="0"/>
              <a:t>sekitar</a:t>
            </a:r>
            <a:r>
              <a:rPr lang="en-US" dirty="0" smtClean="0"/>
              <a:t> 40.070 </a:t>
            </a:r>
            <a:r>
              <a:rPr lang="en-US" dirty="0" smtClean="0">
                <a:hlinkClick r:id="rId9" tooltip="Kilometer"/>
              </a:rPr>
              <a:t>km</a:t>
            </a:r>
            <a:r>
              <a:rPr lang="en-US" dirty="0" smtClean="0"/>
              <a:t>.</a:t>
            </a:r>
          </a:p>
          <a:p>
            <a:endParaRPr lang="en-US" dirty="0" smtClean="0"/>
          </a:p>
          <a:p>
            <a:r>
              <a:rPr lang="en-US" dirty="0" smtClean="0"/>
              <a:t>Di </a:t>
            </a:r>
            <a:r>
              <a:rPr lang="en-US" dirty="0" err="1" smtClean="0"/>
              <a:t>khatulistiwa</a:t>
            </a:r>
            <a:r>
              <a:rPr lang="en-US" dirty="0" smtClean="0"/>
              <a:t>, </a:t>
            </a:r>
            <a:r>
              <a:rPr lang="en-US" dirty="0" err="1" smtClean="0">
                <a:hlinkClick r:id="rId10" tooltip="Matahari"/>
              </a:rPr>
              <a:t>matahari</a:t>
            </a:r>
            <a:r>
              <a:rPr lang="en-US" dirty="0" smtClean="0"/>
              <a:t> </a:t>
            </a:r>
            <a:r>
              <a:rPr lang="en-US" dirty="0" err="1" smtClean="0"/>
              <a:t>berada</a:t>
            </a:r>
            <a:r>
              <a:rPr lang="en-US" dirty="0" smtClean="0"/>
              <a:t> </a:t>
            </a:r>
            <a:r>
              <a:rPr lang="en-US" dirty="0" err="1" smtClean="0"/>
              <a:t>tepat</a:t>
            </a:r>
            <a:r>
              <a:rPr lang="en-US" dirty="0" smtClean="0"/>
              <a:t> </a:t>
            </a:r>
            <a:r>
              <a:rPr lang="en-US" dirty="0" err="1" smtClean="0"/>
              <a:t>di</a:t>
            </a:r>
            <a:r>
              <a:rPr lang="en-US" dirty="0" smtClean="0"/>
              <a:t> </a:t>
            </a:r>
            <a:r>
              <a:rPr lang="en-US" dirty="0" err="1" smtClean="0"/>
              <a:t>atas</a:t>
            </a:r>
            <a:r>
              <a:rPr lang="en-US" dirty="0" smtClean="0"/>
              <a:t> </a:t>
            </a:r>
            <a:r>
              <a:rPr lang="en-US" dirty="0" err="1" smtClean="0"/>
              <a:t>kepala</a:t>
            </a:r>
            <a:r>
              <a:rPr lang="en-US" dirty="0" smtClean="0"/>
              <a:t> </a:t>
            </a:r>
            <a:r>
              <a:rPr lang="en-US" dirty="0" err="1" smtClean="0"/>
              <a:t>pada</a:t>
            </a:r>
            <a:r>
              <a:rPr lang="en-US" dirty="0" smtClean="0"/>
              <a:t> </a:t>
            </a:r>
            <a:r>
              <a:rPr lang="en-US" dirty="0" err="1" smtClean="0"/>
              <a:t>tengah</a:t>
            </a:r>
            <a:r>
              <a:rPr lang="en-US" dirty="0" smtClean="0"/>
              <a:t> </a:t>
            </a:r>
            <a:r>
              <a:rPr lang="en-US" dirty="0" err="1" smtClean="0"/>
              <a:t>hari</a:t>
            </a:r>
            <a:r>
              <a:rPr lang="en-US" dirty="0" smtClean="0"/>
              <a:t> </a:t>
            </a:r>
            <a:r>
              <a:rPr lang="en-US" dirty="0" err="1" smtClean="0"/>
              <a:t>pada</a:t>
            </a:r>
            <a:r>
              <a:rPr lang="en-US" dirty="0" smtClean="0"/>
              <a:t> </a:t>
            </a:r>
            <a:r>
              <a:rPr lang="en-US" dirty="0" err="1" smtClean="0"/>
              <a:t>saat</a:t>
            </a:r>
            <a:r>
              <a:rPr lang="en-US" dirty="0" smtClean="0"/>
              <a:t> </a:t>
            </a:r>
            <a:r>
              <a:rPr lang="en-US" dirty="0" err="1" smtClean="0">
                <a:hlinkClick r:id="rId11" tooltip="Ekuinoks"/>
              </a:rPr>
              <a:t>ekuinoks</a:t>
            </a:r>
            <a:r>
              <a:rPr lang="en-US" dirty="0" smtClean="0"/>
              <a:t>. </a:t>
            </a:r>
            <a:r>
              <a:rPr lang="en-US" dirty="0" err="1" smtClean="0"/>
              <a:t>Maka</a:t>
            </a:r>
            <a:r>
              <a:rPr lang="en-US" dirty="0" smtClean="0"/>
              <a:t> </a:t>
            </a:r>
            <a:r>
              <a:rPr lang="en-US" dirty="0" err="1" smtClean="0"/>
              <a:t>durasi</a:t>
            </a:r>
            <a:r>
              <a:rPr lang="en-US" dirty="0" smtClean="0"/>
              <a:t> </a:t>
            </a:r>
            <a:r>
              <a:rPr lang="en-US" dirty="0" err="1" smtClean="0"/>
              <a:t>masa</a:t>
            </a:r>
            <a:r>
              <a:rPr lang="en-US" dirty="0" smtClean="0"/>
              <a:t> </a:t>
            </a:r>
            <a:r>
              <a:rPr lang="en-US" dirty="0" err="1" smtClean="0"/>
              <a:t>siang</a:t>
            </a:r>
            <a:r>
              <a:rPr lang="en-US" dirty="0" smtClean="0"/>
              <a:t> </a:t>
            </a:r>
            <a:r>
              <a:rPr lang="en-US" dirty="0" err="1" smtClean="0"/>
              <a:t>hari</a:t>
            </a:r>
            <a:r>
              <a:rPr lang="en-US" dirty="0" smtClean="0"/>
              <a:t> </a:t>
            </a:r>
            <a:r>
              <a:rPr lang="en-US" dirty="0" err="1" smtClean="0"/>
              <a:t>sama</a:t>
            </a:r>
            <a:r>
              <a:rPr lang="en-US" dirty="0" smtClean="0"/>
              <a:t> </a:t>
            </a:r>
            <a:r>
              <a:rPr lang="en-US" dirty="0" err="1" smtClean="0"/>
              <a:t>sepanjang</a:t>
            </a:r>
            <a:r>
              <a:rPr lang="en-US" dirty="0" smtClean="0"/>
              <a:t> </a:t>
            </a:r>
            <a:r>
              <a:rPr lang="en-US" dirty="0" err="1" smtClean="0"/>
              <a:t>tahun</a:t>
            </a:r>
            <a:r>
              <a:rPr lang="en-US" dirty="0" smtClean="0"/>
              <a:t> </a:t>
            </a:r>
            <a:r>
              <a:rPr lang="en-US" dirty="0" err="1" smtClean="0"/>
              <a:t>kira-kira</a:t>
            </a:r>
            <a:r>
              <a:rPr lang="en-US" dirty="0" smtClean="0"/>
              <a:t> 12 jam.</a:t>
            </a:r>
          </a:p>
          <a:p>
            <a:pPr>
              <a:buNone/>
            </a:pPr>
            <a:endParaRPr lang="en-US" dirty="0" smtClean="0"/>
          </a:p>
          <a:p>
            <a:r>
              <a:rPr lang="en-US" dirty="0" err="1" smtClean="0"/>
              <a:t>Antara</a:t>
            </a:r>
            <a:r>
              <a:rPr lang="en-US" dirty="0" smtClean="0"/>
              <a:t> equinox </a:t>
            </a:r>
            <a:r>
              <a:rPr lang="en-US" dirty="0" err="1" smtClean="0"/>
              <a:t>Maret</a:t>
            </a:r>
            <a:r>
              <a:rPr lang="en-US" dirty="0" smtClean="0"/>
              <a:t> </a:t>
            </a:r>
            <a:r>
              <a:rPr lang="en-US" dirty="0" err="1" smtClean="0"/>
              <a:t>dan</a:t>
            </a:r>
            <a:r>
              <a:rPr lang="en-US" dirty="0" smtClean="0"/>
              <a:t> September, </a:t>
            </a:r>
            <a:r>
              <a:rPr lang="en-US" dirty="0" err="1" smtClean="0"/>
              <a:t>latitud</a:t>
            </a:r>
            <a:r>
              <a:rPr lang="en-US" dirty="0" smtClean="0"/>
              <a:t> </a:t>
            </a:r>
            <a:r>
              <a:rPr lang="en-US" dirty="0" err="1" smtClean="0"/>
              <a:t>bagian</a:t>
            </a:r>
            <a:r>
              <a:rPr lang="en-US" dirty="0" smtClean="0"/>
              <a:t> </a:t>
            </a:r>
            <a:r>
              <a:rPr lang="en-US" dirty="0" err="1" smtClean="0"/>
              <a:t>utara</a:t>
            </a:r>
            <a:r>
              <a:rPr lang="en-US" dirty="0" smtClean="0"/>
              <a:t> </a:t>
            </a:r>
            <a:r>
              <a:rPr lang="en-US" dirty="0" err="1" smtClean="0"/>
              <a:t>Bumi</a:t>
            </a:r>
            <a:r>
              <a:rPr lang="en-US" dirty="0" smtClean="0"/>
              <a:t> </a:t>
            </a:r>
            <a:r>
              <a:rPr lang="en-US" dirty="0" err="1" smtClean="0"/>
              <a:t>menuju</a:t>
            </a:r>
            <a:r>
              <a:rPr lang="en-US" dirty="0" smtClean="0"/>
              <a:t> </a:t>
            </a:r>
            <a:r>
              <a:rPr lang="en-US" dirty="0" err="1" smtClean="0"/>
              <a:t>Matahari</a:t>
            </a:r>
            <a:r>
              <a:rPr lang="en-US" dirty="0" smtClean="0"/>
              <a:t> yang </a:t>
            </a:r>
            <a:r>
              <a:rPr lang="en-US" dirty="0" err="1" smtClean="0"/>
              <a:t>dikenal</a:t>
            </a:r>
            <a:r>
              <a:rPr lang="en-US" dirty="0" smtClean="0"/>
              <a:t> </a:t>
            </a:r>
            <a:r>
              <a:rPr lang="en-US" dirty="0" err="1" smtClean="0"/>
              <a:t>sebagai</a:t>
            </a:r>
            <a:r>
              <a:rPr lang="en-US" dirty="0" smtClean="0"/>
              <a:t> </a:t>
            </a:r>
            <a:r>
              <a:rPr lang="en-US" dirty="0" err="1" smtClean="0">
                <a:hlinkClick r:id="rId12" tooltip="Tropik Cancer"/>
              </a:rPr>
              <a:t>Tropik</a:t>
            </a:r>
            <a:r>
              <a:rPr lang="en-US" dirty="0" smtClean="0">
                <a:hlinkClick r:id="rId12" tooltip="Tropik Cancer"/>
              </a:rPr>
              <a:t> Cancer</a:t>
            </a:r>
            <a:r>
              <a:rPr lang="en-US" dirty="0" smtClean="0"/>
              <a:t>, </a:t>
            </a:r>
            <a:r>
              <a:rPr lang="en-US" dirty="0" err="1" smtClean="0"/>
              <a:t>bagian</a:t>
            </a:r>
            <a:r>
              <a:rPr lang="en-US" dirty="0" smtClean="0"/>
              <a:t> </a:t>
            </a:r>
            <a:r>
              <a:rPr lang="en-US" dirty="0" err="1" smtClean="0"/>
              <a:t>bumi</a:t>
            </a:r>
            <a:r>
              <a:rPr lang="en-US" dirty="0" smtClean="0"/>
              <a:t> paling </a:t>
            </a:r>
            <a:r>
              <a:rPr lang="en-US" dirty="0" err="1" smtClean="0"/>
              <a:t>utara</a:t>
            </a:r>
            <a:r>
              <a:rPr lang="en-US" dirty="0" smtClean="0"/>
              <a:t> </a:t>
            </a:r>
            <a:r>
              <a:rPr lang="en-US" dirty="0" err="1" smtClean="0"/>
              <a:t>di</a:t>
            </a:r>
            <a:r>
              <a:rPr lang="en-US" dirty="0" smtClean="0"/>
              <a:t> </a:t>
            </a:r>
            <a:r>
              <a:rPr lang="en-US" dirty="0" err="1" smtClean="0"/>
              <a:t>mana</a:t>
            </a:r>
            <a:r>
              <a:rPr lang="en-US" dirty="0" smtClean="0"/>
              <a:t> </a:t>
            </a:r>
            <a:r>
              <a:rPr lang="en-US" dirty="0" err="1" smtClean="0"/>
              <a:t>Matahari</a:t>
            </a:r>
            <a:r>
              <a:rPr lang="en-US" dirty="0" smtClean="0"/>
              <a:t> </a:t>
            </a:r>
            <a:r>
              <a:rPr lang="en-US" dirty="0" err="1" smtClean="0"/>
              <a:t>dapat</a:t>
            </a:r>
            <a:r>
              <a:rPr lang="en-US" dirty="0" smtClean="0"/>
              <a:t> </a:t>
            </a:r>
            <a:r>
              <a:rPr lang="en-US" dirty="0" err="1" smtClean="0"/>
              <a:t>berada</a:t>
            </a:r>
            <a:r>
              <a:rPr lang="en-US" dirty="0" smtClean="0"/>
              <a:t> </a:t>
            </a:r>
            <a:r>
              <a:rPr lang="en-US" dirty="0" err="1" smtClean="0"/>
              <a:t>tepat</a:t>
            </a:r>
            <a:r>
              <a:rPr lang="en-US" dirty="0" smtClean="0"/>
              <a:t> </a:t>
            </a:r>
            <a:r>
              <a:rPr lang="en-US" dirty="0" err="1" smtClean="0"/>
              <a:t>di</a:t>
            </a:r>
            <a:r>
              <a:rPr lang="en-US" dirty="0" smtClean="0"/>
              <a:t> </a:t>
            </a:r>
            <a:r>
              <a:rPr lang="en-US" dirty="0" err="1" smtClean="0"/>
              <a:t>atas</a:t>
            </a:r>
            <a:r>
              <a:rPr lang="en-US" dirty="0" smtClean="0"/>
              <a:t> </a:t>
            </a:r>
            <a:r>
              <a:rPr lang="en-US" dirty="0" err="1" smtClean="0"/>
              <a:t>kepala</a:t>
            </a:r>
            <a:r>
              <a:rPr lang="en-US" dirty="0" smtClean="0"/>
              <a:t>. </a:t>
            </a:r>
            <a:r>
              <a:rPr lang="en-US" dirty="0" err="1" smtClean="0"/>
              <a:t>Bagian</a:t>
            </a:r>
            <a:r>
              <a:rPr lang="en-US" dirty="0" smtClean="0"/>
              <a:t> </a:t>
            </a:r>
            <a:r>
              <a:rPr lang="en-US" dirty="0" err="1" smtClean="0"/>
              <a:t>selatan</a:t>
            </a:r>
            <a:r>
              <a:rPr lang="en-US" dirty="0" smtClean="0"/>
              <a:t> </a:t>
            </a:r>
            <a:r>
              <a:rPr lang="en-US" dirty="0" err="1" smtClean="0"/>
              <a:t>Bumi</a:t>
            </a:r>
            <a:r>
              <a:rPr lang="en-US" dirty="0" smtClean="0"/>
              <a:t> </a:t>
            </a:r>
            <a:r>
              <a:rPr lang="en-US" dirty="0" err="1" smtClean="0"/>
              <a:t>terjadi</a:t>
            </a:r>
            <a:r>
              <a:rPr lang="en-US" dirty="0" smtClean="0"/>
              <a:t> </a:t>
            </a:r>
            <a:r>
              <a:rPr lang="en-US" dirty="0" err="1" smtClean="0"/>
              <a:t>antara</a:t>
            </a:r>
            <a:r>
              <a:rPr lang="en-US" dirty="0" smtClean="0"/>
              <a:t> equinox </a:t>
            </a:r>
            <a:r>
              <a:rPr lang="en-US" dirty="0" err="1" smtClean="0"/>
              <a:t>bulan</a:t>
            </a:r>
            <a:r>
              <a:rPr lang="en-US" dirty="0" smtClean="0"/>
              <a:t> September </a:t>
            </a:r>
            <a:r>
              <a:rPr lang="en-US" dirty="0" err="1" smtClean="0"/>
              <a:t>dan</a:t>
            </a:r>
            <a:r>
              <a:rPr lang="en-US" dirty="0" smtClean="0"/>
              <a:t> </a:t>
            </a:r>
            <a:r>
              <a:rPr lang="en-US" dirty="0" err="1" smtClean="0"/>
              <a:t>Maret</a:t>
            </a:r>
            <a:r>
              <a:rPr lang="en-US" dirty="0" smtClean="0"/>
              <a:t> </a:t>
            </a:r>
            <a:r>
              <a:rPr lang="en-US" dirty="0" err="1" smtClean="0"/>
              <a:t>dinamakan</a:t>
            </a:r>
            <a:r>
              <a:rPr lang="en-US" dirty="0" smtClean="0"/>
              <a:t> </a:t>
            </a:r>
            <a:r>
              <a:rPr lang="en-US" dirty="0" err="1" smtClean="0">
                <a:hlinkClick r:id="rId13" tooltip="Tropik Capricorn"/>
              </a:rPr>
              <a:t>Tropik</a:t>
            </a:r>
            <a:r>
              <a:rPr lang="en-US" dirty="0" smtClean="0">
                <a:hlinkClick r:id="rId13" tooltip="Tropik Capricorn"/>
              </a:rPr>
              <a:t> Capricorn</a:t>
            </a:r>
            <a:r>
              <a:rPr lang="en-US" dirty="0" smtClean="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Hujan</a:t>
            </a:r>
            <a:endParaRPr lang="en-US" dirty="0"/>
          </a:p>
        </p:txBody>
      </p:sp>
      <p:sp>
        <p:nvSpPr>
          <p:cNvPr id="3" name="Content Placeholder 2"/>
          <p:cNvSpPr>
            <a:spLocks noGrp="1"/>
          </p:cNvSpPr>
          <p:nvPr>
            <p:ph idx="1"/>
          </p:nvPr>
        </p:nvSpPr>
        <p:spPr/>
        <p:txBody>
          <a:bodyPr/>
          <a:lstStyle/>
          <a:p>
            <a:pPr lvl="0"/>
            <a:r>
              <a:rPr lang="en-US" dirty="0" err="1" smtClean="0"/>
              <a:t>Curah</a:t>
            </a:r>
            <a:r>
              <a:rPr lang="en-US" dirty="0" smtClean="0"/>
              <a:t> </a:t>
            </a:r>
            <a:r>
              <a:rPr lang="en-US" dirty="0" err="1" smtClean="0"/>
              <a:t>hujan</a:t>
            </a:r>
            <a:endParaRPr lang="en-US" dirty="0" smtClean="0"/>
          </a:p>
          <a:p>
            <a:pPr lvl="0"/>
            <a:r>
              <a:rPr lang="en-US" dirty="0" err="1" smtClean="0"/>
              <a:t>Akibat</a:t>
            </a:r>
            <a:r>
              <a:rPr lang="en-US" dirty="0" smtClean="0"/>
              <a:t> </a:t>
            </a:r>
            <a:r>
              <a:rPr lang="en-US" dirty="0" err="1" smtClean="0"/>
              <a:t>fisikalis</a:t>
            </a:r>
            <a:endParaRPr lang="en-US" dirty="0" smtClean="0"/>
          </a:p>
          <a:p>
            <a:pPr lvl="0"/>
            <a:r>
              <a:rPr lang="en-US" dirty="0" err="1" smtClean="0"/>
              <a:t>Akibat</a:t>
            </a:r>
            <a:r>
              <a:rPr lang="en-US" dirty="0" smtClean="0"/>
              <a:t> </a:t>
            </a:r>
            <a:r>
              <a:rPr lang="en-US" dirty="0" err="1" smtClean="0"/>
              <a:t>kimia</a:t>
            </a:r>
            <a:endParaRPr lang="en-US" dirty="0" smtClean="0"/>
          </a:p>
          <a:p>
            <a:pPr lvl="0"/>
            <a:r>
              <a:rPr lang="en-US" dirty="0" err="1" smtClean="0"/>
              <a:t>Akibat</a:t>
            </a:r>
            <a:r>
              <a:rPr lang="en-US" dirty="0" smtClean="0"/>
              <a:t> </a:t>
            </a:r>
            <a:r>
              <a:rPr lang="en-US" dirty="0" err="1" smtClean="0"/>
              <a:t>biologis</a:t>
            </a:r>
            <a:endParaRPr lang="en-US" dirty="0" smtClean="0"/>
          </a:p>
          <a:p>
            <a:pPr lvl="0"/>
            <a:r>
              <a:rPr lang="en-US" dirty="0" err="1" smtClean="0"/>
              <a:t>Perembesan</a:t>
            </a:r>
            <a:r>
              <a:rPr lang="en-US" dirty="0" smtClean="0"/>
              <a:t> air </a:t>
            </a:r>
            <a:r>
              <a:rPr lang="en-US" dirty="0" err="1" smtClean="0"/>
              <a:t>dalam</a:t>
            </a:r>
            <a:r>
              <a:rPr lang="en-US" dirty="0" smtClean="0"/>
              <a:t> </a:t>
            </a:r>
            <a:r>
              <a:rPr lang="en-US" dirty="0" err="1" smtClean="0"/>
              <a:t>dinding</a:t>
            </a:r>
            <a:r>
              <a:rPr lang="en-US" dirty="0" smtClean="0"/>
              <a:t> ?</a:t>
            </a:r>
          </a:p>
          <a:p>
            <a:pPr lvl="0"/>
            <a:r>
              <a:rPr lang="en-US" dirty="0" err="1" smtClean="0"/>
              <a:t>Basah</a:t>
            </a:r>
            <a:r>
              <a:rPr lang="en-US" dirty="0" smtClean="0"/>
              <a:t> </a:t>
            </a:r>
            <a:r>
              <a:rPr lang="en-US" dirty="0" err="1" smtClean="0"/>
              <a:t>dari</a:t>
            </a:r>
            <a:r>
              <a:rPr lang="en-US" dirty="0" smtClean="0"/>
              <a:t> </a:t>
            </a:r>
            <a:r>
              <a:rPr lang="en-US" dirty="0" err="1" smtClean="0"/>
              <a:t>bawah</a:t>
            </a:r>
            <a:r>
              <a:rPr lang="en-US" dirty="0" smtClean="0"/>
              <a:t> ?</a:t>
            </a:r>
          </a:p>
          <a:p>
            <a:pPr lvl="0"/>
            <a:r>
              <a:rPr lang="en-US" dirty="0" err="1" smtClean="0"/>
              <a:t>Prinsip-prinsip</a:t>
            </a:r>
            <a:r>
              <a:rPr lang="en-US" dirty="0" smtClean="0"/>
              <a:t> </a:t>
            </a:r>
            <a:r>
              <a:rPr lang="en-US" dirty="0" err="1" smtClean="0"/>
              <a:t>bangunan</a:t>
            </a:r>
            <a:r>
              <a:rPr lang="en-US" dirty="0" smtClean="0"/>
              <a:t> </a:t>
            </a:r>
            <a:r>
              <a:rPr lang="en-US" dirty="0" err="1" smtClean="0"/>
              <a:t>tropis</a:t>
            </a:r>
            <a:r>
              <a:rPr lang="en-U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28625" y="0"/>
            <a:ext cx="8229600" cy="857250"/>
          </a:xfrm>
        </p:spPr>
        <p:txBody>
          <a:bodyPr/>
          <a:lstStyle/>
          <a:p>
            <a:pPr algn="ctr"/>
            <a:r>
              <a:rPr lang="en-US" smtClean="0"/>
              <a:t>HUJAN</a:t>
            </a:r>
          </a:p>
        </p:txBody>
      </p:sp>
      <p:sp>
        <p:nvSpPr>
          <p:cNvPr id="5123" name="Content Placeholder 2"/>
          <p:cNvSpPr>
            <a:spLocks noGrp="1"/>
          </p:cNvSpPr>
          <p:nvPr>
            <p:ph idx="1"/>
          </p:nvPr>
        </p:nvSpPr>
        <p:spPr>
          <a:xfrm>
            <a:off x="457200" y="785813"/>
            <a:ext cx="8229600" cy="5538787"/>
          </a:xfrm>
        </p:spPr>
        <p:txBody>
          <a:bodyPr/>
          <a:lstStyle/>
          <a:p>
            <a:pPr>
              <a:buFont typeface="Wingdings 2" pitchFamily="18" charset="2"/>
              <a:buNone/>
            </a:pPr>
            <a:r>
              <a:rPr lang="en-US" smtClean="0"/>
              <a:t>Proses terjadinya hujan</a:t>
            </a:r>
          </a:p>
        </p:txBody>
      </p:sp>
      <p:sp>
        <p:nvSpPr>
          <p:cNvPr id="5124" name="AutoShape 2" descr="https://encrypted-tbn0.gstatic.com/images?q=tbn:ANd9GcRbqovH1Q03_zlJ1UZSfwkac9bAt82TBxeD2SMM9YWjc6-blY1H"/>
          <p:cNvSpPr>
            <a:spLocks noChangeAspect="1" noChangeArrowheads="1"/>
          </p:cNvSpPr>
          <p:nvPr/>
        </p:nvSpPr>
        <p:spPr bwMode="auto">
          <a:xfrm>
            <a:off x="155575" y="-1028700"/>
            <a:ext cx="2143125" cy="2143125"/>
          </a:xfrm>
          <a:prstGeom prst="rect">
            <a:avLst/>
          </a:prstGeom>
          <a:noFill/>
          <a:ln w="9525">
            <a:noFill/>
            <a:miter lim="800000"/>
            <a:headEnd/>
            <a:tailEnd/>
          </a:ln>
        </p:spPr>
        <p:txBody>
          <a:bodyPr/>
          <a:lstStyle/>
          <a:p>
            <a:endParaRPr lang="en-US"/>
          </a:p>
        </p:txBody>
      </p:sp>
      <p:sp>
        <p:nvSpPr>
          <p:cNvPr id="5125" name="AutoShape 4" descr="https://encrypted-tbn0.gstatic.com/images?q=tbn:ANd9GcRbqovH1Q03_zlJ1UZSfwkac9bAt82TBxeD2SMM9YWjc6-blY1H"/>
          <p:cNvSpPr>
            <a:spLocks noChangeAspect="1" noChangeArrowheads="1"/>
          </p:cNvSpPr>
          <p:nvPr/>
        </p:nvSpPr>
        <p:spPr bwMode="auto">
          <a:xfrm>
            <a:off x="155575" y="-1028700"/>
            <a:ext cx="2143125" cy="2143125"/>
          </a:xfrm>
          <a:prstGeom prst="rect">
            <a:avLst/>
          </a:prstGeom>
          <a:noFill/>
          <a:ln w="9525">
            <a:noFill/>
            <a:miter lim="800000"/>
            <a:headEnd/>
            <a:tailEnd/>
          </a:ln>
        </p:spPr>
        <p:txBody>
          <a:bodyPr/>
          <a:lstStyle/>
          <a:p>
            <a:endParaRPr lang="en-US"/>
          </a:p>
        </p:txBody>
      </p:sp>
      <p:pic>
        <p:nvPicPr>
          <p:cNvPr id="5126" name="Picture 7" descr="D:\M800-312B\Documents\GBPP-SILABUS M.KUL\AGROKLIMATOLOGI\ALAT-ALAT PENGUKUR\proses terjadinya hujan.jpg"/>
          <p:cNvPicPr>
            <a:picLocks noChangeAspect="1" noChangeArrowheads="1"/>
          </p:cNvPicPr>
          <p:nvPr/>
        </p:nvPicPr>
        <p:blipFill>
          <a:blip r:embed="rId2"/>
          <a:srcRect/>
          <a:stretch>
            <a:fillRect/>
          </a:stretch>
        </p:blipFill>
        <p:spPr bwMode="auto">
          <a:xfrm>
            <a:off x="2071688" y="1714500"/>
            <a:ext cx="5000625" cy="4167188"/>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174</TotalTime>
  <Words>709</Words>
  <Application>Microsoft Office PowerPoint</Application>
  <PresentationFormat>On-screen Show (4:3)</PresentationFormat>
  <Paragraphs>93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Solstice</vt:lpstr>
      <vt:lpstr>FISIKA BANGUNAN Pertemuan Ke 2</vt:lpstr>
      <vt:lpstr>Pengaruh iklim pada kesehatan dan kenyamanan bangunan</vt:lpstr>
      <vt:lpstr>Sinar Matahari </vt:lpstr>
      <vt:lpstr>Ultra Violet (Jingga Ultra) </vt:lpstr>
      <vt:lpstr>Infra merah (infra red) </vt:lpstr>
      <vt:lpstr>Sinar Kosmik</vt:lpstr>
      <vt:lpstr>Garis Khatulistiwa</vt:lpstr>
      <vt:lpstr>Hujan</vt:lpstr>
      <vt:lpstr>HUJAN</vt:lpstr>
      <vt:lpstr>Jenis-jenis awan</vt:lpstr>
      <vt:lpstr>Slide 11</vt:lpstr>
      <vt:lpstr>HUJAN</vt:lpstr>
      <vt:lpstr>Jumlah air hujan diukur menggunakan pengukur hujan atau ombrometer</vt:lpstr>
      <vt:lpstr>BAGAIMANAKAH BENTUK HUJAN?</vt:lpstr>
      <vt:lpstr>Berapa ph air hujan?</vt:lpstr>
      <vt:lpstr>Jenis-jenis hujan berdasarkan ukuran butirnya </vt:lpstr>
      <vt:lpstr>Jenis-jenis hujan berdasarkan besarnya curah hujan (definisi BMKG) </vt:lpstr>
      <vt:lpstr>Hujan buatan.......apa itu?</vt:lpstr>
      <vt:lpstr>Apa arti “curah hujan”?</vt:lpstr>
      <vt:lpstr>Sebagai contoh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FISIKA BANGUNAN Pertemuan Ke 1</dc:title>
  <dc:creator>azie</dc:creator>
  <cp:lastModifiedBy>azie</cp:lastModifiedBy>
  <cp:revision>19</cp:revision>
  <dcterms:created xsi:type="dcterms:W3CDTF">2018-03-22T01:32:40Z</dcterms:created>
  <dcterms:modified xsi:type="dcterms:W3CDTF">2018-04-24T04:36:10Z</dcterms:modified>
</cp:coreProperties>
</file>