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C49A-13EB-4833-B3B4-F2E6ACB5F2A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F7CE-AC84-4606-9A29-BB6B80E4CB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1500" y="714375"/>
            <a:ext cx="7772400" cy="1470025"/>
          </a:xfrm>
        </p:spPr>
        <p:txBody>
          <a:bodyPr/>
          <a:lstStyle/>
          <a:p>
            <a:r>
              <a:rPr lang="en-US" b="1" dirty="0" smtClean="0"/>
              <a:t>FISIKA BANGUNAN</a:t>
            </a:r>
            <a:br>
              <a:rPr lang="en-US" b="1" dirty="0" smtClean="0"/>
            </a:br>
            <a:r>
              <a:rPr lang="en-US" sz="3200" b="1" dirty="0" err="1" smtClean="0"/>
              <a:t>Pertemuan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</a:t>
            </a:r>
            <a:r>
              <a:rPr lang="en-US" sz="3200" b="1" dirty="0"/>
              <a:t>7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553200" cy="990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Program </a:t>
            </a:r>
            <a:r>
              <a:rPr lang="en-US" b="1" dirty="0" err="1" smtClean="0">
                <a:solidFill>
                  <a:schemeClr val="tx1"/>
                </a:solidFill>
              </a:rPr>
              <a:t>Studi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Desain</a:t>
            </a:r>
            <a:r>
              <a:rPr lang="en-US" b="1" dirty="0" smtClean="0">
                <a:solidFill>
                  <a:schemeClr val="tx1"/>
                </a:solidFill>
              </a:rPr>
              <a:t> Interior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Fakultas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Desain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Industri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Kreatif</a:t>
            </a:r>
            <a:endParaRPr lang="en-US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Universitas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Esa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Unggul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500313" y="3429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Muhammad Fauzi. S.Des., M.Des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smtClean="0"/>
              <a:t>AKUSTIK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Akustik ....adalah ilmu tentang bunyi.</a:t>
            </a:r>
          </a:p>
          <a:p>
            <a:r>
              <a:rPr lang="id-ID" smtClean="0"/>
              <a:t>Bunyi...adalah gelombang getaran mekanis dalam udara atau benda padat yang masih bisa ditangkap olehtelinga normal manusia.</a:t>
            </a:r>
          </a:p>
          <a:p>
            <a:r>
              <a:rPr lang="id-ID" smtClean="0"/>
              <a:t>Rentang frekuensi....20-20.000 Hz</a:t>
            </a:r>
          </a:p>
          <a:p>
            <a:r>
              <a:rPr lang="id-ID" smtClean="0"/>
              <a:t>Grend piano.........25-4.200 Hz</a:t>
            </a:r>
          </a:p>
          <a:p>
            <a:r>
              <a:rPr lang="id-ID" smtClean="0"/>
              <a:t>Percakapan manusia.....600-4.000 Hz 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4786313" y="428625"/>
            <a:ext cx="379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 i="1">
                <a:solidFill>
                  <a:srgbClr val="C00000"/>
                </a:solidFill>
                <a:latin typeface="Gill Sans MT" pitchFamily="34" charset="0"/>
              </a:rPr>
              <a:t>PENGARUH BUNYI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sony\Documents\Data Baru 2008\Univ Islam Indragiri\Fisika Bangunan\fisika teknik\scan0048.jpg"/>
          <p:cNvPicPr>
            <a:picLocks noChangeAspect="1" noChangeArrowheads="1"/>
          </p:cNvPicPr>
          <p:nvPr/>
        </p:nvPicPr>
        <p:blipFill>
          <a:blip r:embed="rId2"/>
          <a:srcRect r="4523"/>
          <a:stretch>
            <a:fillRect/>
          </a:stretch>
        </p:blipFill>
        <p:spPr bwMode="auto">
          <a:xfrm>
            <a:off x="500063" y="214313"/>
            <a:ext cx="5072062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5072063" y="214313"/>
            <a:ext cx="379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 i="1">
                <a:solidFill>
                  <a:srgbClr val="C00000"/>
                </a:solidFill>
                <a:latin typeface="Gill Sans MT" pitchFamily="34" charset="0"/>
              </a:rPr>
              <a:t>PENGARUH BUNYI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5500688" y="2379663"/>
            <a:ext cx="35433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>
                <a:latin typeface="Gill Sans MT" pitchFamily="34" charset="0"/>
              </a:rPr>
              <a:t>130-140 desibels....menyakitkan</a:t>
            </a:r>
          </a:p>
          <a:p>
            <a:endParaRPr lang="id-ID">
              <a:latin typeface="Gill Sans MT" pitchFamily="34" charset="0"/>
            </a:endParaRPr>
          </a:p>
          <a:p>
            <a:r>
              <a:rPr lang="id-ID">
                <a:latin typeface="Gill Sans MT" pitchFamily="34" charset="0"/>
              </a:rPr>
              <a:t>Klakson/ keras kamar mesin..100 db</a:t>
            </a:r>
          </a:p>
          <a:p>
            <a:r>
              <a:rPr lang="id-ID">
                <a:latin typeface="Gill Sans MT" pitchFamily="34" charset="0"/>
              </a:rPr>
              <a:t>Klakson biasa.....................80 db</a:t>
            </a:r>
          </a:p>
          <a:p>
            <a:r>
              <a:rPr lang="id-ID">
                <a:latin typeface="Gill Sans MT" pitchFamily="34" charset="0"/>
              </a:rPr>
              <a:t>Radio keras.........................70 db</a:t>
            </a:r>
          </a:p>
          <a:p>
            <a:r>
              <a:rPr lang="id-ID">
                <a:latin typeface="Gill Sans MT" pitchFamily="34" charset="0"/>
              </a:rPr>
              <a:t>Bel sepeda..........................60  db</a:t>
            </a:r>
          </a:p>
          <a:p>
            <a:r>
              <a:rPr lang="id-ID">
                <a:latin typeface="Gill Sans MT" pitchFamily="34" charset="0"/>
              </a:rPr>
              <a:t>Mesin jahit...........................50 db</a:t>
            </a:r>
          </a:p>
          <a:p>
            <a:r>
              <a:rPr lang="id-ID">
                <a:latin typeface="Gill Sans MT" pitchFamily="34" charset="0"/>
              </a:rPr>
              <a:t>Percakapan lembut.............40 db</a:t>
            </a:r>
          </a:p>
          <a:p>
            <a:r>
              <a:rPr lang="id-ID">
                <a:latin typeface="Gill Sans MT" pitchFamily="34" charset="0"/>
              </a:rPr>
              <a:t>Rumah tenang sekali..........30 db</a:t>
            </a:r>
          </a:p>
          <a:p>
            <a:r>
              <a:rPr lang="id-ID">
                <a:latin typeface="Gill Sans MT" pitchFamily="34" charset="0"/>
              </a:rPr>
              <a:t>Di puncak gunung...............20 db</a:t>
            </a:r>
          </a:p>
          <a:p>
            <a:r>
              <a:rPr lang="id-ID">
                <a:latin typeface="Gill Sans MT" pitchFamily="34" charset="0"/>
              </a:rPr>
              <a:t>Berbisik-bisik jarak 1,5 m..10 db</a:t>
            </a:r>
          </a:p>
          <a:p>
            <a:r>
              <a:rPr lang="id-ID">
                <a:latin typeface="Gill Sans MT" pitchFamily="34" charset="0"/>
              </a:rPr>
              <a:t>Ambang pendengaran..........0 db</a:t>
            </a:r>
          </a:p>
          <a:p>
            <a:endParaRPr lang="id-ID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sony\Documents\Data Baru 2008\Univ Islam Indragiri\Fisika Bangunan\fisika teknik\scan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08175"/>
            <a:ext cx="86915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4786313" y="428625"/>
            <a:ext cx="379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 i="1">
                <a:solidFill>
                  <a:srgbClr val="C00000"/>
                </a:solidFill>
                <a:latin typeface="Gill Sans MT" pitchFamily="34" charset="0"/>
              </a:rPr>
              <a:t>PENGARUH BUNYI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323975"/>
            <a:ext cx="679132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1357313" y="5072063"/>
            <a:ext cx="6586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Gill Sans MT" pitchFamily="34" charset="0"/>
              </a:rPr>
              <a:t>  Jenis Daya Dukung Tiang (a) Friction pile, (b) end-bearing pile </a:t>
            </a:r>
            <a:endParaRPr lang="id-ID" b="1" i="1">
              <a:latin typeface="Gill Sans MT" pitchFamily="34" charset="0"/>
            </a:endParaRPr>
          </a:p>
          <a:p>
            <a:r>
              <a:rPr lang="en-US" b="1" i="1">
                <a:latin typeface="Gill Sans MT" pitchFamily="34" charset="0"/>
              </a:rPr>
              <a:t>(Tomlinson, 1977: 11)</a:t>
            </a:r>
            <a:endParaRPr lang="id-ID" b="1" i="1">
              <a:latin typeface="Gill Sans MT" pitchFamily="34" charset="0"/>
            </a:endParaRPr>
          </a:p>
          <a:p>
            <a:endParaRPr lang="id-ID">
              <a:latin typeface="Gill Sans MT" pitchFamily="34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Settlement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sony\Documents\Data Lama\DATA\Foto\STRUKTUR UNIK\DSCN2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714625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C:\Users\sony\Documents\Data Lama\DATA\Foto\STRUKTUR UNIK\RUKO RET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C:\Users\sony\Documents\Data Lama\DATA\Foto\STRUKTUR UNIK\DSCN03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Settlement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sony\Documents\Data Baru 2008\Proyek\Proyek Luar UIR\Wisma Emma\foto\15112008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500188"/>
            <a:ext cx="62420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Settlement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sony\Documents\Data Baru 2008\Proyek\Proyek Luar UIR\Wisma Emma\foto\15112008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087438"/>
            <a:ext cx="62420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Settlement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3357563" y="6000750"/>
            <a:ext cx="2582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>
                <a:latin typeface="Gill Sans MT" pitchFamily="34" charset="0"/>
              </a:rPr>
              <a:t>Retak pada Floor Beam</a:t>
            </a:r>
          </a:p>
        </p:txBody>
      </p:sp>
      <p:sp>
        <p:nvSpPr>
          <p:cNvPr id="5" name="Up Arrow 4"/>
          <p:cNvSpPr/>
          <p:nvPr/>
        </p:nvSpPr>
        <p:spPr>
          <a:xfrm>
            <a:off x="4572000" y="3786188"/>
            <a:ext cx="357188" cy="1857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sony\Documents\Data Baru 2008\Proyek\Proyek Luar UIR\Wisma Emma\foto\16112008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087438"/>
            <a:ext cx="62420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Settlement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2214563" y="6143625"/>
            <a:ext cx="234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>
                <a:latin typeface="Gill Sans MT" pitchFamily="34" charset="0"/>
              </a:rPr>
              <a:t>Patah pada Tie Beam</a:t>
            </a:r>
          </a:p>
        </p:txBody>
      </p:sp>
      <p:sp>
        <p:nvSpPr>
          <p:cNvPr id="5" name="Up Arrow 4"/>
          <p:cNvSpPr/>
          <p:nvPr/>
        </p:nvSpPr>
        <p:spPr>
          <a:xfrm>
            <a:off x="3500438" y="3571875"/>
            <a:ext cx="214312" cy="2071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FISIKA BANGUNAN Pertemuan Ke 7</vt:lpstr>
      <vt:lpstr>AKUSTIK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FISIKA BANGUNAN Pertemuan Ke 7</dc:title>
  <dc:creator>azie</dc:creator>
  <cp:lastModifiedBy>azie</cp:lastModifiedBy>
  <cp:revision>1</cp:revision>
  <dcterms:created xsi:type="dcterms:W3CDTF">2018-04-24T04:34:31Z</dcterms:created>
  <dcterms:modified xsi:type="dcterms:W3CDTF">2018-04-24T04:34:45Z</dcterms:modified>
</cp:coreProperties>
</file>