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C49A-13EB-4833-B3B4-F2E6ACB5F2A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1470025"/>
          </a:xfrm>
        </p:spPr>
        <p:txBody>
          <a:bodyPr/>
          <a:lstStyle/>
          <a:p>
            <a:r>
              <a:rPr lang="en-US" b="1" dirty="0" smtClean="0"/>
              <a:t>FISIKA BANGUNAN</a:t>
            </a:r>
            <a:br>
              <a:rPr lang="en-US" b="1" dirty="0" smtClean="0"/>
            </a:br>
            <a:r>
              <a:rPr lang="en-US" sz="3200" b="1" dirty="0" err="1" smtClean="0"/>
              <a:t>Pertemuan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</a:t>
            </a:r>
            <a:r>
              <a:rPr lang="en-US" sz="3200" b="1" dirty="0" smtClean="0"/>
              <a:t> </a:t>
            </a:r>
            <a:r>
              <a:rPr lang="en-US" sz="3200" b="1" dirty="0"/>
              <a:t>8</a:t>
            </a:r>
            <a:endParaRPr 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553200" cy="99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Program </a:t>
            </a:r>
            <a:r>
              <a:rPr lang="en-US" b="1" dirty="0" err="1" smtClean="0">
                <a:solidFill>
                  <a:schemeClr val="tx1"/>
                </a:solidFill>
              </a:rPr>
              <a:t>Studi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Interior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Fakultas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Industri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Kreatif</a:t>
            </a: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Universitas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Unggul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500313" y="34290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Muhammad Fauzi. S.Des., M.Des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00200"/>
            <a:ext cx="7696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kualitas</a:t>
            </a:r>
            <a:r>
              <a:rPr lang="en-US" b="1" dirty="0" smtClean="0"/>
              <a:t> </a:t>
            </a:r>
            <a:r>
              <a:rPr lang="en-US" b="1" dirty="0" err="1" smtClean="0"/>
              <a:t>udara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bangunan</a:t>
            </a:r>
            <a:r>
              <a:rPr lang="en-US" dirty="0" smtClean="0"/>
              <a:t>:</a:t>
            </a:r>
          </a:p>
          <a:p>
            <a:pPr fontAlgn="base"/>
            <a:endParaRPr lang="en-US" dirty="0" smtClean="0"/>
          </a:p>
          <a:p>
            <a:pPr fontAlgn="base">
              <a:buFont typeface="Arial" pitchFamily="34" charset="0"/>
              <a:buChar char="•"/>
            </a:pP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pPr fontAlgn="base">
              <a:buFont typeface="Arial" pitchFamily="34" charset="0"/>
              <a:buChar char="•"/>
            </a:pP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perabot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endParaRPr lang="en-US" dirty="0" smtClean="0"/>
          </a:p>
          <a:p>
            <a:pPr fontAlgn="base">
              <a:buFont typeface="Arial" pitchFamily="34" charset="0"/>
              <a:buChar char="•"/>
            </a:pP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jamur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perabot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kelembaban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fontAlgn="base">
              <a:buFont typeface="Arial" pitchFamily="34" charset="0"/>
              <a:buChar char="•"/>
            </a:pP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hijau</a:t>
            </a:r>
            <a:endParaRPr lang="en-US" dirty="0" smtClean="0"/>
          </a:p>
          <a:p>
            <a:pPr fontAlgn="base">
              <a:buFont typeface="Arial" pitchFamily="34" charset="0"/>
              <a:buChar char="•"/>
            </a:pP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pPr fontAlgn="base">
              <a:buFont typeface="Arial" pitchFamily="34" charset="0"/>
              <a:buChar char="•"/>
            </a:pPr>
            <a:r>
              <a:rPr lang="en-US" dirty="0" err="1" smtClean="0"/>
              <a:t>Mamakai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 </a:t>
            </a:r>
            <a:r>
              <a:rPr lang="en-US" i="1" dirty="0" smtClean="0"/>
              <a:t>secondary skin 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fasad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meredam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.</a:t>
            </a:r>
          </a:p>
          <a:p>
            <a:pPr fontAlgn="base">
              <a:buFont typeface="Arial" pitchFamily="34" charset="0"/>
              <a:buChar char="•"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 fontAlgn="base">
              <a:buFont typeface="Arial" pitchFamily="34" charset="0"/>
              <a:buChar char="•"/>
            </a:pPr>
            <a:r>
              <a:rPr lang="en-US" dirty="0" err="1" smtClean="0"/>
              <a:t>Menggunakan</a:t>
            </a:r>
            <a:r>
              <a:rPr lang="en-US" dirty="0" smtClean="0"/>
              <a:t> Insulator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material </a:t>
            </a:r>
            <a:r>
              <a:rPr lang="en-US" dirty="0" err="1" smtClean="0"/>
              <a:t>atap</a:t>
            </a:r>
            <a:endParaRPr lang="en-US" dirty="0" smtClean="0"/>
          </a:p>
          <a:p>
            <a:pPr fontAlgn="base">
              <a:buFont typeface="Arial" pitchFamily="34" charset="0"/>
              <a:buChar char="•"/>
            </a:pP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Kolam</a:t>
            </a:r>
            <a:r>
              <a:rPr lang="en-US" dirty="0" smtClean="0"/>
              <a:t> air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Penghawaan</a:t>
            </a:r>
            <a:r>
              <a:rPr lang="en-US" b="1" i="1" dirty="0" smtClean="0"/>
              <a:t> </a:t>
            </a:r>
            <a:r>
              <a:rPr lang="en-US" b="1" i="1" dirty="0" err="1" smtClean="0"/>
              <a:t>Alami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Buatan</a:t>
            </a:r>
            <a:endParaRPr lang="id-ID" b="1" i="1" dirty="0" smtClean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 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penghawaan</a:t>
            </a:r>
            <a:r>
              <a:rPr lang="en-US" dirty="0" smtClean="0"/>
              <a:t>.  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agar </a:t>
            </a:r>
            <a:r>
              <a:rPr lang="en-US" dirty="0" err="1" smtClean="0"/>
              <a:t>ruang-ruang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penghawaan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agar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aktivitasnya</a:t>
            </a:r>
            <a:r>
              <a:rPr lang="en-US" dirty="0" smtClean="0"/>
              <a:t>. </a:t>
            </a:r>
            <a:r>
              <a:rPr lang="en-US" dirty="0" err="1" smtClean="0"/>
              <a:t>Ruang-ruang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penghawaan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kelembaban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penghawaan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penghawaan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Box 3"/>
          <p:cNvSpPr txBox="1">
            <a:spLocks noChangeArrowheads="1"/>
          </p:cNvSpPr>
          <p:nvPr/>
        </p:nvSpPr>
        <p:spPr bwMode="auto">
          <a:xfrm>
            <a:off x="609600" y="1066800"/>
            <a:ext cx="449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menghemat</a:t>
            </a:r>
            <a:r>
              <a:rPr lang="en-US" b="1" dirty="0" smtClean="0"/>
              <a:t>  </a:t>
            </a:r>
            <a:r>
              <a:rPr lang="en-US" b="1" dirty="0" err="1" smtClean="0"/>
              <a:t>energi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penghawaan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pencahayaan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?</a:t>
            </a:r>
            <a:endParaRPr lang="en-US" dirty="0" smtClean="0"/>
          </a:p>
          <a:p>
            <a:pPr fontAlgn="base"/>
            <a:r>
              <a:rPr lang="en-US" dirty="0" smtClean="0"/>
              <a:t>     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/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penghawaan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        </a:t>
            </a:r>
            <a:r>
              <a:rPr lang="en-US" dirty="0" err="1" smtClean="0"/>
              <a:t>Beberapa</a:t>
            </a:r>
            <a:r>
              <a:rPr lang="en-US" dirty="0" smtClean="0"/>
              <a:t> 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fontAlgn="base"/>
            <a:r>
              <a:rPr lang="en-US" b="1" dirty="0" err="1" smtClean="0"/>
              <a:t>Pengudaraan</a:t>
            </a:r>
            <a:r>
              <a:rPr lang="en-US" b="1" dirty="0" smtClean="0"/>
              <a:t>/</a:t>
            </a:r>
            <a:r>
              <a:rPr lang="en-US" b="1" dirty="0" err="1" smtClean="0"/>
              <a:t>penghawaan</a:t>
            </a:r>
            <a:r>
              <a:rPr lang="en-US" b="1" dirty="0" smtClean="0"/>
              <a:t> </a:t>
            </a:r>
            <a:r>
              <a:rPr lang="en-US" b="1" dirty="0" err="1" smtClean="0"/>
              <a:t>alami</a:t>
            </a:r>
            <a:endParaRPr lang="en-US" dirty="0" smtClean="0"/>
          </a:p>
          <a:p>
            <a:pPr fontAlgn="base"/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.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yang paling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. </a:t>
            </a:r>
            <a:r>
              <a:rPr lang="en-US" dirty="0" err="1" smtClean="0"/>
              <a:t>Bukaan-bukaan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Selatan </a:t>
            </a:r>
            <a:r>
              <a:rPr lang="en-US" dirty="0" err="1" smtClean="0"/>
              <a:t>dan</a:t>
            </a:r>
            <a:r>
              <a:rPr lang="en-US" dirty="0" smtClean="0"/>
              <a:t> Utara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terpapar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170" name="AutoShape 2" descr="Gambar 1 Orientasi bangunan terhadap matahaha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1" name="Picture 3" descr="C:\Users\azie\Deskto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990600"/>
            <a:ext cx="3352800" cy="387966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0" y="556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Gambar1.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matahahari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zie\Desktop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143000"/>
            <a:ext cx="3886200" cy="364425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09800" y="5334000"/>
            <a:ext cx="4467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5257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Bangunan</a:t>
            </a:r>
            <a:r>
              <a:rPr lang="en-US" dirty="0" smtClean="0"/>
              <a:t> 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silang</a:t>
            </a:r>
            <a:endParaRPr lang="en-US" dirty="0"/>
          </a:p>
        </p:txBody>
      </p:sp>
      <p:pic>
        <p:nvPicPr>
          <p:cNvPr id="23554" name="Picture 2" descr="C:\Users\azie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605385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azie\Desktop\4-600x2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171234" cy="320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09800" y="5410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dirty="0" err="1" smtClean="0"/>
              <a:t>Menghadirkan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peneduh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47800"/>
            <a:ext cx="8001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§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horizontal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endParaRPr lang="en-US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endParaRPr lang="en-US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perputaran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telalu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berseberangan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endParaRPr lang="en-US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menara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,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menghisap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bersirkulasi</a:t>
            </a:r>
            <a:endParaRPr lang="en-US" dirty="0" smtClean="0"/>
          </a:p>
          <a:p>
            <a:pPr fontAlgn="base">
              <a:buFont typeface="Wingdings" pitchFamily="2" charset="2"/>
              <a:buChar char="§"/>
            </a:pPr>
            <a:r>
              <a:rPr lang="en-US" dirty="0" err="1" smtClean="0"/>
              <a:t>Memakai</a:t>
            </a:r>
            <a:r>
              <a:rPr lang="en-US" dirty="0" smtClean="0"/>
              <a:t> material </a:t>
            </a:r>
            <a:r>
              <a:rPr lang="en-US" dirty="0" err="1" smtClean="0"/>
              <a:t>alami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interior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, </a:t>
            </a:r>
            <a:r>
              <a:rPr lang="en-US" dirty="0" err="1" smtClean="0"/>
              <a:t>pagar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azie\Desktop\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809037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Plafon</a:t>
            </a:r>
            <a:r>
              <a:rPr lang="en-US" dirty="0" smtClean="0"/>
              <a:t> yang </a:t>
            </a:r>
            <a:r>
              <a:rPr lang="en-US" dirty="0" err="1" smtClean="0"/>
              <a:t>ditinggikan</a:t>
            </a:r>
            <a:r>
              <a:rPr lang="en-US" dirty="0" smtClean="0"/>
              <a:t>, agar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 fontAlgn="base"/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r>
              <a:rPr lang="en-US" dirty="0" smtClean="0"/>
              <a:t> miring (</a:t>
            </a:r>
            <a:r>
              <a:rPr lang="en-US" dirty="0" err="1" smtClean="0"/>
              <a:t>pelana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)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mengeliminasi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endParaRPr lang="en-US" dirty="0"/>
          </a:p>
        </p:txBody>
      </p:sp>
      <p:pic>
        <p:nvPicPr>
          <p:cNvPr id="26626" name="Picture 2" descr="C:\Users\azie\Desktop\6-600x15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7862675" cy="2057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3995678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(</a:t>
            </a:r>
            <a:r>
              <a:rPr lang="en-US" dirty="0" err="1" smtClean="0"/>
              <a:t>dapur</a:t>
            </a:r>
            <a:r>
              <a:rPr lang="en-US" dirty="0" smtClean="0"/>
              <a:t>)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dijauhkan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 smtClean="0"/>
          </a:p>
          <a:p>
            <a:pPr fontAlgn="base"/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kelembaban</a:t>
            </a:r>
            <a:r>
              <a:rPr lang="en-US" dirty="0" smtClean="0"/>
              <a:t> (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r>
              <a:rPr lang="en-US" dirty="0" smtClean="0"/>
              <a:t>, </a:t>
            </a:r>
            <a:r>
              <a:rPr lang="en-US" dirty="0" err="1" smtClean="0"/>
              <a:t>wc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) </a:t>
            </a:r>
            <a:r>
              <a:rPr lang="en-US" dirty="0" err="1" smtClean="0"/>
              <a:t>harus</a:t>
            </a:r>
            <a:r>
              <a:rPr lang="en-US" dirty="0" smtClean="0"/>
              <a:t>  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teras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/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area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(</a:t>
            </a:r>
            <a:r>
              <a:rPr lang="en-US" dirty="0" err="1" smtClean="0"/>
              <a:t>halaman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(</a:t>
            </a:r>
            <a:r>
              <a:rPr lang="en-US" dirty="0" err="1" smtClean="0"/>
              <a:t>bangunan</a:t>
            </a:r>
            <a:r>
              <a:rPr lang="en-US" dirty="0" smtClean="0"/>
              <a:t>)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sekitarnya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teritisan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sekeliling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sejuk</a:t>
            </a:r>
            <a:endParaRPr lang="en-US" dirty="0" smtClean="0"/>
          </a:p>
          <a:p>
            <a:pPr fontAlgn="base"/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257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FISIKA BANGUNAN Pertemuan Ke 8</vt:lpstr>
      <vt:lpstr>Penghawaan Alami dan Buatan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BANGUNAN Pertemuan Ke 7</dc:title>
  <dc:creator>azie</dc:creator>
  <cp:lastModifiedBy>azie</cp:lastModifiedBy>
  <cp:revision>2</cp:revision>
  <dcterms:created xsi:type="dcterms:W3CDTF">2018-04-24T04:34:31Z</dcterms:created>
  <dcterms:modified xsi:type="dcterms:W3CDTF">2018-05-24T02:26:11Z</dcterms:modified>
</cp:coreProperties>
</file>