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 smtClean="0"/>
              <a:t>FISIKA BANGUNAN</a:t>
            </a:r>
            <a:br>
              <a:rPr lang="en-US" b="1" dirty="0" smtClean="0"/>
            </a:br>
            <a:r>
              <a:rPr lang="en-US" sz="3200" b="1" dirty="0" err="1" smtClean="0"/>
              <a:t>Pertemuan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</a:t>
            </a:r>
            <a:r>
              <a:rPr lang="en-US" sz="3200" b="1" dirty="0" smtClean="0"/>
              <a:t> 9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Fakultas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Industri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Kreatif</a:t>
            </a: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Universitas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Unggul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96962"/>
          </a:xfrm>
        </p:spPr>
        <p:txBody>
          <a:bodyPr>
            <a:normAutofit fontScale="90000"/>
          </a:bodyPr>
          <a:lstStyle/>
          <a:p>
            <a:r>
              <a:rPr lang="es-ES" sz="2700" b="1" dirty="0" err="1" smtClean="0"/>
              <a:t>Pengendalian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aliran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angin</a:t>
            </a:r>
            <a:r>
              <a:rPr lang="es-ES" sz="2700" b="1" dirty="0" smtClean="0"/>
              <a:t> dan </a:t>
            </a:r>
            <a:r>
              <a:rPr lang="es-ES" sz="2700" b="1" dirty="0" err="1" smtClean="0"/>
              <a:t>optimalisasi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pemanfaatannya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terhadap</a:t>
            </a:r>
            <a:r>
              <a:rPr lang="es-ES" sz="2700" b="1" dirty="0" smtClean="0"/>
              <a:t> </a:t>
            </a:r>
            <a:r>
              <a:rPr lang="es-ES" sz="2700" b="1" dirty="0" err="1" smtClean="0"/>
              <a:t>bangunan</a:t>
            </a:r>
            <a:r>
              <a:rPr lang="es-ES" b="1" dirty="0" smtClean="0"/>
              <a:t>:</a:t>
            </a:r>
            <a:endParaRPr lang="en-US" dirty="0"/>
          </a:p>
        </p:txBody>
      </p:sp>
      <p:pic>
        <p:nvPicPr>
          <p:cNvPr id="27650" name="Picture 2" descr="C:\Users\azie\Desktop\8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181600" cy="4082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72000"/>
          </a:xfrm>
        </p:spPr>
        <p:txBody>
          <a:bodyPr/>
          <a:lstStyle/>
          <a:p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8674" name="Picture 2" descr="C:\Users\azie\Desktop\91-192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76400"/>
            <a:ext cx="2971800" cy="4643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Bukaan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atap</a:t>
            </a:r>
            <a:r>
              <a:rPr lang="en-US" sz="2400" dirty="0" smtClean="0"/>
              <a:t> </a:t>
            </a:r>
            <a:r>
              <a:rPr lang="en-US" sz="2400" dirty="0" err="1" smtClean="0"/>
              <a:t>difungsikan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endParaRPr lang="en-US" sz="2400" dirty="0"/>
          </a:p>
        </p:txBody>
      </p:sp>
      <p:pic>
        <p:nvPicPr>
          <p:cNvPr id="29698" name="Picture 2" descr="C:\Users\azie\Deskto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7010400" cy="29654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 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±30 cm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banding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zie\Desktop\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010400" cy="324201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685800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Wind tunnel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7696200" cy="153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 </a:t>
            </a:r>
            <a:r>
              <a:rPr lang="en-US" i="1" dirty="0" smtClean="0"/>
              <a:t>wind tunnel</a:t>
            </a:r>
            <a:r>
              <a:rPr lang="en-US" dirty="0" smtClean="0"/>
              <a:t> 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ruang-ruang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. </a:t>
            </a:r>
            <a:r>
              <a:rPr lang="en-US" dirty="0" err="1" smtClean="0"/>
              <a:t>angin</a:t>
            </a:r>
            <a:r>
              <a:rPr lang="en-US" dirty="0" smtClean="0"/>
              <a:t> yang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area yang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hembusan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azie\Desktop\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505200"/>
            <a:ext cx="5715000" cy="1409700"/>
          </a:xfrm>
          <a:prstGeom prst="rect">
            <a:avLst/>
          </a:prstGeom>
          <a:noFill/>
        </p:spPr>
      </p:pic>
      <p:pic>
        <p:nvPicPr>
          <p:cNvPr id="31749" name="Picture 5" descr="C:\Users\azie\Desktop\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752600"/>
            <a:ext cx="5715000" cy="1381125"/>
          </a:xfrm>
          <a:prstGeom prst="rect">
            <a:avLst/>
          </a:prstGeom>
          <a:noFill/>
        </p:spPr>
      </p:pic>
      <p:pic>
        <p:nvPicPr>
          <p:cNvPr id="31750" name="Picture 6" descr="C:\Users\azie\Desktop\15 (1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28800" y="5105400"/>
            <a:ext cx="5715000" cy="13811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" y="1143000"/>
            <a:ext cx="1565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FISIKA BANGUNAN Pertemuan Ke 9</vt:lpstr>
      <vt:lpstr>Pengendalian aliran angin dan optimalisasi pemanfaatannya terhadap bangunan: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azie</cp:lastModifiedBy>
  <cp:revision>3</cp:revision>
  <dcterms:created xsi:type="dcterms:W3CDTF">2018-04-24T04:34:31Z</dcterms:created>
  <dcterms:modified xsi:type="dcterms:W3CDTF">2018-05-24T02:33:33Z</dcterms:modified>
</cp:coreProperties>
</file>