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0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Sakundria </a:t>
            </a:r>
            <a:r>
              <a:rPr lang="en-US" sz="1400" dirty="0" err="1" smtClean="0"/>
              <a:t>satya</a:t>
            </a:r>
            <a:r>
              <a:rPr lang="en-US" sz="1400" dirty="0" smtClean="0"/>
              <a:t> </a:t>
            </a:r>
            <a:r>
              <a:rPr lang="en-US" sz="1400" dirty="0" err="1" smtClean="0"/>
              <a:t>murti</a:t>
            </a:r>
            <a:r>
              <a:rPr lang="en-US" sz="1400" dirty="0" smtClean="0"/>
              <a:t> wardhana </a:t>
            </a:r>
            <a:r>
              <a:rPr lang="en-US" sz="1400" dirty="0" err="1" smtClean="0"/>
              <a:t>ssn</a:t>
            </a:r>
            <a:r>
              <a:rPr lang="en-US" sz="1400" dirty="0" smtClean="0"/>
              <a:t>, </a:t>
            </a:r>
            <a:r>
              <a:rPr lang="en-US" sz="1400" dirty="0" err="1" smtClean="0"/>
              <a:t>mdes</a:t>
            </a:r>
            <a:r>
              <a:rPr lang="en-US" sz="1400" dirty="0" smtClean="0"/>
              <a:t>, HDII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Tinjauan</a:t>
            </a:r>
            <a:r>
              <a:rPr lang="en-US" dirty="0" smtClean="0"/>
              <a:t>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tinjauan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33" y="1752600"/>
            <a:ext cx="8572062" cy="437356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>
                <a:latin typeface="Arial"/>
                <a:cs typeface="Arial"/>
              </a:rPr>
              <a:t>Latar belakang dan perkembangan desain dari pra-revolusi industri hingga modern serta pengaruhnya terhadap peradaban manusia.</a:t>
            </a:r>
          </a:p>
          <a:p>
            <a:pPr algn="just"/>
            <a:r>
              <a:rPr lang="nl-NL" dirty="0" err="1">
                <a:latin typeface="Arial"/>
                <a:cs typeface="Arial"/>
              </a:rPr>
              <a:t>Perbandingan</a:t>
            </a:r>
            <a:r>
              <a:rPr lang="nl-NL" dirty="0">
                <a:latin typeface="Arial"/>
                <a:cs typeface="Arial"/>
              </a:rPr>
              <a:t> dan </a:t>
            </a:r>
            <a:r>
              <a:rPr lang="nl-NL" dirty="0" err="1">
                <a:latin typeface="Arial"/>
                <a:cs typeface="Arial"/>
              </a:rPr>
              <a:t>analisis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setiap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tahap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perkembangan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desain</a:t>
            </a:r>
            <a:r>
              <a:rPr lang="nl-NL" dirty="0">
                <a:latin typeface="Arial"/>
                <a:cs typeface="Arial"/>
              </a:rPr>
              <a:t> modern</a:t>
            </a:r>
            <a:r>
              <a:rPr lang="nl-NL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nl-NL" dirty="0" err="1">
                <a:latin typeface="Arial"/>
                <a:cs typeface="Arial"/>
              </a:rPr>
              <a:t>Mahasiswa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memiliki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wawasan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tentang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latar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belakang</a:t>
            </a:r>
            <a:r>
              <a:rPr lang="nl-NL" dirty="0">
                <a:latin typeface="Arial"/>
                <a:cs typeface="Arial"/>
              </a:rPr>
              <a:t> dan </a:t>
            </a:r>
            <a:r>
              <a:rPr lang="nl-NL" dirty="0" err="1">
                <a:latin typeface="Arial"/>
                <a:cs typeface="Arial"/>
              </a:rPr>
              <a:t>perkembangan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desain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dari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pra-revolusi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industri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hingga</a:t>
            </a:r>
            <a:r>
              <a:rPr lang="nl-NL" dirty="0">
                <a:latin typeface="Arial"/>
                <a:cs typeface="Arial"/>
              </a:rPr>
              <a:t> modern di </a:t>
            </a:r>
            <a:r>
              <a:rPr lang="nl-NL" dirty="0" err="1">
                <a:latin typeface="Arial"/>
                <a:cs typeface="Arial"/>
              </a:rPr>
              <a:t>Barat</a:t>
            </a:r>
            <a:r>
              <a:rPr lang="nl-NL" dirty="0">
                <a:latin typeface="Arial"/>
                <a:cs typeface="Arial"/>
              </a:rPr>
              <a:t> dan </a:t>
            </a:r>
            <a:r>
              <a:rPr lang="nl-NL" dirty="0" err="1">
                <a:latin typeface="Arial"/>
                <a:cs typeface="Arial"/>
              </a:rPr>
              <a:t>tradisional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Asia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sebagai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pembanding</a:t>
            </a:r>
            <a:r>
              <a:rPr lang="nl-NL" dirty="0">
                <a:latin typeface="Arial"/>
                <a:cs typeface="Arial"/>
              </a:rPr>
              <a:t>, </a:t>
            </a:r>
            <a:r>
              <a:rPr lang="nl-NL" dirty="0" err="1">
                <a:latin typeface="Arial"/>
                <a:cs typeface="Arial"/>
              </a:rPr>
              <a:t>serta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pengaruhnya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terhadap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peradaban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manusia</a:t>
            </a:r>
            <a:r>
              <a:rPr lang="nl-NL" dirty="0">
                <a:latin typeface="Arial"/>
                <a:cs typeface="Arial"/>
              </a:rPr>
              <a:t>, </a:t>
            </a:r>
            <a:r>
              <a:rPr lang="nl-NL" dirty="0" err="1">
                <a:latin typeface="Arial"/>
                <a:cs typeface="Arial"/>
              </a:rPr>
              <a:t>sehingga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mahasiswa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mampu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membaca</a:t>
            </a:r>
            <a:r>
              <a:rPr lang="nl-NL" dirty="0">
                <a:latin typeface="Arial"/>
                <a:cs typeface="Arial"/>
              </a:rPr>
              <a:t> dan </a:t>
            </a:r>
            <a:r>
              <a:rPr lang="nl-NL" dirty="0" err="1">
                <a:latin typeface="Arial"/>
                <a:cs typeface="Arial"/>
              </a:rPr>
              <a:t>menganalisis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gejala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berikut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implikasinya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dalam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perkembangan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desain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secara</a:t>
            </a: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err="1">
                <a:latin typeface="Arial"/>
                <a:cs typeface="Arial"/>
              </a:rPr>
              <a:t>kritis</a:t>
            </a: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84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latin typeface="Arial"/>
                <a:cs typeface="Arial"/>
              </a:rPr>
              <a:t>Mengenal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latar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belakang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perkembangan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desain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dari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pra-revolusi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industri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hingga</a:t>
            </a:r>
            <a:r>
              <a:rPr lang="en-US" dirty="0">
                <a:latin typeface="Arial"/>
                <a:cs typeface="Arial"/>
              </a:rPr>
              <a:t> modern, </a:t>
            </a:r>
            <a:r>
              <a:rPr lang="en-US" dirty="0" err="1">
                <a:latin typeface="Arial"/>
                <a:cs typeface="Arial"/>
              </a:rPr>
              <a:t>serta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tradisional</a:t>
            </a:r>
            <a:r>
              <a:rPr lang="en-US" dirty="0">
                <a:latin typeface="Arial"/>
                <a:cs typeface="Arial"/>
              </a:rPr>
              <a:t> Asia </a:t>
            </a:r>
            <a:r>
              <a:rPr lang="en-US" dirty="0" err="1">
                <a:latin typeface="Arial"/>
                <a:cs typeface="Arial"/>
              </a:rPr>
              <a:t>sebagai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pembanding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 algn="just"/>
            <a:r>
              <a:rPr lang="hu-HU" dirty="0">
                <a:latin typeface="Arial"/>
                <a:cs typeface="Arial"/>
              </a:rPr>
              <a:t>Memahami pengaruhnya terhadap peradaban manusia.</a:t>
            </a:r>
          </a:p>
          <a:p>
            <a:pPr algn="just"/>
            <a:r>
              <a:rPr lang="tr-TR" dirty="0" err="1">
                <a:latin typeface="Arial"/>
                <a:cs typeface="Arial"/>
              </a:rPr>
              <a:t>Membandingkan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ciri-ciri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desain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dari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masing-masing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aliran</a:t>
            </a:r>
            <a:r>
              <a:rPr lang="tr-TR" dirty="0">
                <a:latin typeface="Arial"/>
                <a:cs typeface="Arial"/>
              </a:rPr>
              <a:t> dan </a:t>
            </a:r>
            <a:r>
              <a:rPr lang="tr-TR" dirty="0" err="1">
                <a:latin typeface="Arial"/>
                <a:cs typeface="Arial"/>
              </a:rPr>
              <a:t>gaya</a:t>
            </a:r>
            <a:r>
              <a:rPr lang="tr-TR" dirty="0">
                <a:latin typeface="Arial"/>
                <a:cs typeface="Arial"/>
              </a:rPr>
              <a:t>.</a:t>
            </a:r>
          </a:p>
          <a:p>
            <a:pPr algn="just"/>
            <a:r>
              <a:rPr lang="fi-FI" dirty="0" err="1">
                <a:latin typeface="Arial"/>
                <a:cs typeface="Arial"/>
              </a:rPr>
              <a:t>Membaca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dan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menganalisis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gejala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berikut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implikasinya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sebagai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suatu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kemampuan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apresiasi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terhadap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setiap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tahap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perkembangan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desain</a:t>
            </a:r>
            <a:r>
              <a:rPr lang="fi-FI" dirty="0">
                <a:latin typeface="Arial"/>
                <a:cs typeface="Arial"/>
              </a:rPr>
              <a:t> dari </a:t>
            </a:r>
            <a:r>
              <a:rPr lang="fi-FI" dirty="0" err="1">
                <a:latin typeface="Arial"/>
                <a:cs typeface="Arial"/>
              </a:rPr>
              <a:t>pra-revolusi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industri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hingga</a:t>
            </a:r>
            <a:r>
              <a:rPr lang="fi-FI" dirty="0">
                <a:latin typeface="Arial"/>
                <a:cs typeface="Arial"/>
              </a:rPr>
              <a:t> modern.</a:t>
            </a:r>
          </a:p>
          <a:p>
            <a:pPr algn="just"/>
            <a:r>
              <a:rPr lang="fi-FI" dirty="0" err="1">
                <a:latin typeface="Arial"/>
                <a:cs typeface="Arial"/>
              </a:rPr>
              <a:t>Mengemukakan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apresiasi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tersebut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baik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secara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tertulis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dalam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kertas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tugas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maupun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secara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lisan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dalam</a:t>
            </a:r>
            <a:r>
              <a:rPr lang="fi-FI" dirty="0">
                <a:latin typeface="Arial"/>
                <a:cs typeface="Arial"/>
              </a:rPr>
              <a:t> </a:t>
            </a:r>
            <a:r>
              <a:rPr lang="fi-FI" dirty="0" err="1">
                <a:latin typeface="Arial"/>
                <a:cs typeface="Arial"/>
              </a:rPr>
              <a:t>diskusi/presentasi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83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41" b="13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134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23</TotalTime>
  <Words>163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Apothecary</vt:lpstr>
      <vt:lpstr>Tinjauan design</vt:lpstr>
      <vt:lpstr>PowerPoint Presentation</vt:lpstr>
      <vt:lpstr>Pengenalan tinjauan design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Tinjauan design</dc:title>
  <dc:creator>sakundria wardhana</dc:creator>
  <cp:lastModifiedBy>sakundria wardhana</cp:lastModifiedBy>
  <cp:revision>4</cp:revision>
  <cp:lastPrinted>2018-10-28T13:26:16Z</cp:lastPrinted>
  <dcterms:created xsi:type="dcterms:W3CDTF">2018-10-28T13:03:58Z</dcterms:created>
  <dcterms:modified xsi:type="dcterms:W3CDTF">2018-10-28T13:43:49Z</dcterms:modified>
</cp:coreProperties>
</file>