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Tinjauan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4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Sakundria </a:t>
            </a:r>
            <a:r>
              <a:rPr lang="en-US" sz="1400" dirty="0" err="1" smtClean="0"/>
              <a:t>satya</a:t>
            </a:r>
            <a:r>
              <a:rPr lang="en-US" sz="1400" dirty="0" smtClean="0"/>
              <a:t> </a:t>
            </a:r>
            <a:r>
              <a:rPr lang="en-US" sz="1400" dirty="0" err="1" smtClean="0"/>
              <a:t>murti</a:t>
            </a:r>
            <a:r>
              <a:rPr lang="en-US" sz="1400" dirty="0" smtClean="0"/>
              <a:t> wardhana </a:t>
            </a:r>
            <a:r>
              <a:rPr lang="en-US" sz="1400" dirty="0" err="1" smtClean="0"/>
              <a:t>ssn</a:t>
            </a:r>
            <a:r>
              <a:rPr lang="en-US" sz="1400" dirty="0" smtClean="0"/>
              <a:t>, </a:t>
            </a:r>
            <a:r>
              <a:rPr lang="en-US" sz="1400" dirty="0" err="1" smtClean="0"/>
              <a:t>mdes</a:t>
            </a:r>
            <a:r>
              <a:rPr lang="en-US" sz="1400" dirty="0" smtClean="0"/>
              <a:t>, HDII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5362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presentasi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Era /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early modernism 1900 - 30</a:t>
            </a:r>
          </a:p>
          <a:p>
            <a:r>
              <a:rPr lang="en-US" dirty="0" smtClean="0"/>
              <a:t> art deco 1910 - 39</a:t>
            </a:r>
          </a:p>
          <a:p>
            <a:r>
              <a:rPr lang="en-US" dirty="0"/>
              <a:t> </a:t>
            </a:r>
            <a:r>
              <a:rPr lang="en-US" dirty="0" smtClean="0"/>
              <a:t>modernism 1920 - 49</a:t>
            </a:r>
          </a:p>
          <a:p>
            <a:r>
              <a:rPr lang="en-US" dirty="0"/>
              <a:t> </a:t>
            </a:r>
            <a:r>
              <a:rPr lang="en-US" dirty="0" smtClean="0"/>
              <a:t>contemporary 1945 - 60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4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modernism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4570" b="145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2184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 deco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3428" b="234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7104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modernizm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30514" b="305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3668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contemporary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4570" b="145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01110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40</TotalTime>
  <Words>48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Tinjauan design</vt:lpstr>
      <vt:lpstr>Era design</vt:lpstr>
      <vt:lpstr>early modernism </vt:lpstr>
      <vt:lpstr>art deco </vt:lpstr>
      <vt:lpstr>modernizm</vt:lpstr>
      <vt:lpstr>contemporary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Tinjauan design</dc:title>
  <dc:creator>sakundria wardhana</dc:creator>
  <cp:lastModifiedBy>sakundria wardhana</cp:lastModifiedBy>
  <cp:revision>7</cp:revision>
  <dcterms:created xsi:type="dcterms:W3CDTF">2018-10-28T13:20:52Z</dcterms:created>
  <dcterms:modified xsi:type="dcterms:W3CDTF">2018-10-28T14:14:43Z</dcterms:modified>
</cp:coreProperties>
</file>