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Sakundria </a:t>
            </a:r>
            <a:r>
              <a:rPr lang="en-US" sz="1400" dirty="0" err="1" smtClean="0"/>
              <a:t>satya</a:t>
            </a:r>
            <a:r>
              <a:rPr lang="en-US" sz="1400" dirty="0" smtClean="0"/>
              <a:t> </a:t>
            </a:r>
            <a:r>
              <a:rPr lang="en-US" sz="1400" dirty="0" err="1" smtClean="0"/>
              <a:t>murti</a:t>
            </a:r>
            <a:r>
              <a:rPr lang="en-US" sz="1400" dirty="0" smtClean="0"/>
              <a:t> wardhana </a:t>
            </a:r>
            <a:r>
              <a:rPr lang="en-US" sz="1400" dirty="0" err="1" smtClean="0"/>
              <a:t>ssn</a:t>
            </a:r>
            <a:r>
              <a:rPr lang="en-US" sz="1400" dirty="0" smtClean="0"/>
              <a:t>, </a:t>
            </a:r>
            <a:r>
              <a:rPr lang="en-US" sz="1400" dirty="0" err="1" smtClean="0"/>
              <a:t>mdes</a:t>
            </a:r>
            <a:r>
              <a:rPr lang="en-US" sz="1400" dirty="0" smtClean="0"/>
              <a:t>, HDII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62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PENGENALAN 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Era /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Space age 1960 – 69 </a:t>
            </a:r>
          </a:p>
          <a:p>
            <a:r>
              <a:rPr lang="en-US" dirty="0" smtClean="0"/>
              <a:t>postmodernism 1970 – 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age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33" b="1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84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postmodernism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869" b="11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044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44</TotalTime>
  <Words>32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Tinjauan design</vt:lpstr>
      <vt:lpstr>Era design</vt:lpstr>
      <vt:lpstr>Space age </vt:lpstr>
      <vt:lpstr>postmodernism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design</dc:title>
  <dc:creator>sakundria wardhana</dc:creator>
  <cp:lastModifiedBy>sakundria wardhana</cp:lastModifiedBy>
  <cp:revision>9</cp:revision>
  <dcterms:created xsi:type="dcterms:W3CDTF">2018-10-28T13:20:52Z</dcterms:created>
  <dcterms:modified xsi:type="dcterms:W3CDTF">2018-10-28T14:22:17Z</dcterms:modified>
</cp:coreProperties>
</file>