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4DB7D0-280D-144D-92B7-B5AA0D3EA7E1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7E3A2C-79FE-134E-9262-4F185F3A02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Tinjauan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Sakundria </a:t>
            </a:r>
            <a:r>
              <a:rPr lang="en-US" sz="1400" dirty="0" err="1" smtClean="0"/>
              <a:t>satya</a:t>
            </a:r>
            <a:r>
              <a:rPr lang="en-US" sz="1400" dirty="0" smtClean="0"/>
              <a:t> </a:t>
            </a:r>
            <a:r>
              <a:rPr lang="en-US" sz="1400" dirty="0" err="1" smtClean="0"/>
              <a:t>murti</a:t>
            </a:r>
            <a:r>
              <a:rPr lang="en-US" sz="1400" dirty="0" smtClean="0"/>
              <a:t> wardhana </a:t>
            </a:r>
            <a:r>
              <a:rPr lang="en-US" sz="1400" dirty="0" err="1" smtClean="0"/>
              <a:t>ssn</a:t>
            </a:r>
            <a:r>
              <a:rPr lang="en-US" sz="1400" dirty="0" smtClean="0"/>
              <a:t>, </a:t>
            </a:r>
            <a:r>
              <a:rPr lang="en-US" sz="1400" dirty="0" err="1" smtClean="0"/>
              <a:t>mdes</a:t>
            </a:r>
            <a:r>
              <a:rPr lang="en-US" sz="1400" dirty="0" smtClean="0"/>
              <a:t>, HDII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362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Era /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renaissance 1400 - 1600</a:t>
            </a:r>
          </a:p>
          <a:p>
            <a:r>
              <a:rPr lang="en-US" dirty="0" smtClean="0"/>
              <a:t> baroque  1600 – 1730</a:t>
            </a:r>
          </a:p>
          <a:p>
            <a:r>
              <a:rPr lang="en-US" dirty="0"/>
              <a:t> </a:t>
            </a:r>
            <a:r>
              <a:rPr lang="en-US" dirty="0" smtClean="0"/>
              <a:t>rococo  1715 – 70</a:t>
            </a:r>
          </a:p>
          <a:p>
            <a:r>
              <a:rPr lang="en-US" dirty="0"/>
              <a:t> </a:t>
            </a:r>
            <a:r>
              <a:rPr lang="en-US" dirty="0" smtClean="0"/>
              <a:t>neo classicism 1760 - 1830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4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366" b="10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184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804" b="21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04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rococo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2285" b="32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668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 </a:t>
            </a:r>
            <a:r>
              <a:rPr lang="en-US" smtClean="0"/>
              <a:t>classiscm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584" b="7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1110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22</TotalTime>
  <Words>46</Words>
  <Application>Microsoft Macintosh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Tinjauan design</vt:lpstr>
      <vt:lpstr>Era design</vt:lpstr>
      <vt:lpstr>renaissance</vt:lpstr>
      <vt:lpstr>baroque</vt:lpstr>
      <vt:lpstr>rococo</vt:lpstr>
      <vt:lpstr>Neo classiscm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Tinjauan design</dc:title>
  <dc:creator>sakundria wardhana</dc:creator>
  <cp:lastModifiedBy>sakundria wardhana</cp:lastModifiedBy>
  <cp:revision>3</cp:revision>
  <dcterms:created xsi:type="dcterms:W3CDTF">2018-10-28T13:20:52Z</dcterms:created>
  <dcterms:modified xsi:type="dcterms:W3CDTF">2018-10-28T13:43:01Z</dcterms:modified>
</cp:coreProperties>
</file>