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9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D4DB7D0-280D-144D-92B7-B5AA0D3EA7E1}" type="datetimeFigureOut">
              <a:rPr lang="en-US" smtClean="0"/>
              <a:t>10/28/18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E7E3A2C-79FE-134E-9262-4F185F3A02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Tinjauan</a:t>
            </a:r>
            <a:r>
              <a:rPr lang="en-US" dirty="0" smtClean="0"/>
              <a:t> design</a:t>
            </a:r>
            <a:endParaRPr lang="en-US" dirty="0"/>
          </a:p>
        </p:txBody>
      </p:sp>
      <p:sp>
        <p:nvSpPr>
          <p:cNvPr id="4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Sakundria </a:t>
            </a:r>
            <a:r>
              <a:rPr lang="en-US" sz="1400" dirty="0" err="1" smtClean="0"/>
              <a:t>satya</a:t>
            </a:r>
            <a:r>
              <a:rPr lang="en-US" sz="1400" dirty="0" smtClean="0"/>
              <a:t> </a:t>
            </a:r>
            <a:r>
              <a:rPr lang="en-US" sz="1400" dirty="0" err="1" smtClean="0"/>
              <a:t>murti</a:t>
            </a:r>
            <a:r>
              <a:rPr lang="en-US" sz="1400" dirty="0" smtClean="0"/>
              <a:t> wardhana </a:t>
            </a:r>
            <a:r>
              <a:rPr lang="en-US" sz="1400" dirty="0" err="1" smtClean="0"/>
              <a:t>ssn</a:t>
            </a:r>
            <a:r>
              <a:rPr lang="en-US" sz="1400" dirty="0" smtClean="0"/>
              <a:t>, </a:t>
            </a:r>
            <a:r>
              <a:rPr lang="en-US" sz="1400" dirty="0" err="1" smtClean="0"/>
              <a:t>mdes</a:t>
            </a:r>
            <a:r>
              <a:rPr lang="en-US" sz="1400" dirty="0" smtClean="0"/>
              <a:t>, HDII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553622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Pengenalan</a:t>
            </a:r>
            <a:r>
              <a:rPr lang="en-US" dirty="0" smtClean="0"/>
              <a:t> </a:t>
            </a:r>
            <a:r>
              <a:rPr lang="en-US" dirty="0" err="1" smtClean="0"/>
              <a:t>Desain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sisi</a:t>
            </a:r>
            <a:r>
              <a:rPr lang="en-US" dirty="0" smtClean="0"/>
              <a:t> Era /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historic revival 1820 - 1900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aesthetic movement 1870 - 90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arts and crafts 1880 - 1920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art </a:t>
            </a:r>
            <a:r>
              <a:rPr lang="en-US" dirty="0" err="1" smtClean="0"/>
              <a:t>neuveau</a:t>
            </a:r>
            <a:r>
              <a:rPr lang="en-US" dirty="0" smtClean="0"/>
              <a:t> 1890 - 1914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549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 revivals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17296" b="1729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2184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aesthetic movement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33082" b="330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71044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roarts</a:t>
            </a:r>
            <a:r>
              <a:rPr lang="en-US" dirty="0"/>
              <a:t> and </a:t>
            </a:r>
            <a:r>
              <a:rPr lang="en-US" dirty="0" smtClean="0"/>
              <a:t>crafts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4840" b="48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366850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art </a:t>
            </a:r>
            <a:r>
              <a:rPr lang="en-US" dirty="0" err="1"/>
              <a:t>neuveau</a:t>
            </a:r>
            <a:r>
              <a:rPr lang="en-US" dirty="0"/>
              <a:t>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29451" b="2945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1110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32</TotalTime>
  <Words>56</Words>
  <Application>Microsoft Macintosh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Tinjauan design</vt:lpstr>
      <vt:lpstr>Era design</vt:lpstr>
      <vt:lpstr>Historic revivals</vt:lpstr>
      <vt:lpstr>the aesthetic movement </vt:lpstr>
      <vt:lpstr>roarts and crafts</vt:lpstr>
      <vt:lpstr>art neuveau </vt:lpstr>
    </vt:vector>
  </TitlesOfParts>
  <Company>wardhana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Tinjauan design</dc:title>
  <dc:creator>sakundria wardhana</dc:creator>
  <cp:lastModifiedBy>sakundria wardhana</cp:lastModifiedBy>
  <cp:revision>5</cp:revision>
  <dcterms:created xsi:type="dcterms:W3CDTF">2018-10-28T13:20:52Z</dcterms:created>
  <dcterms:modified xsi:type="dcterms:W3CDTF">2018-10-28T14:01:37Z</dcterms:modified>
</cp:coreProperties>
</file>