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Sakundria </a:t>
            </a:r>
            <a:r>
              <a:rPr lang="en-US" sz="1400" dirty="0" err="1" smtClean="0"/>
              <a:t>satya</a:t>
            </a:r>
            <a:r>
              <a:rPr lang="en-US" sz="1400" dirty="0" smtClean="0"/>
              <a:t> </a:t>
            </a:r>
            <a:r>
              <a:rPr lang="en-US" sz="1400" dirty="0" err="1" smtClean="0"/>
              <a:t>murti</a:t>
            </a:r>
            <a:r>
              <a:rPr lang="en-US" sz="1400" dirty="0" smtClean="0"/>
              <a:t> wardhana </a:t>
            </a:r>
            <a:r>
              <a:rPr lang="en-US" sz="1400" dirty="0" err="1" smtClean="0"/>
              <a:t>ssn</a:t>
            </a:r>
            <a:r>
              <a:rPr lang="en-US" sz="1400" dirty="0" smtClean="0"/>
              <a:t>, </a:t>
            </a:r>
            <a:r>
              <a:rPr lang="en-US" sz="1400" dirty="0" err="1" smtClean="0"/>
              <a:t>mdes</a:t>
            </a:r>
            <a:r>
              <a:rPr lang="en-US" sz="1400" dirty="0" smtClean="0"/>
              <a:t>, HDII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362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era {</a:t>
            </a:r>
            <a:r>
              <a:rPr lang="en-US" dirty="0" err="1" smtClean="0"/>
              <a:t>lanjutan</a:t>
            </a:r>
            <a:r>
              <a:rPr lang="en-US"/>
              <a:t>}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historic revival 1820 - 1900</a:t>
            </a:r>
          </a:p>
          <a:p>
            <a:r>
              <a:rPr lang="en-US" dirty="0" smtClean="0"/>
              <a:t> the aesthetic movement 1870 - 90</a:t>
            </a:r>
          </a:p>
          <a:p>
            <a:r>
              <a:rPr lang="en-US" dirty="0"/>
              <a:t> </a:t>
            </a:r>
            <a:r>
              <a:rPr lang="en-US" dirty="0" smtClean="0"/>
              <a:t>arts and crafts 1880 - 1920</a:t>
            </a:r>
          </a:p>
          <a:p>
            <a:r>
              <a:rPr lang="en-US" dirty="0"/>
              <a:t> </a:t>
            </a:r>
            <a:r>
              <a:rPr lang="en-US" dirty="0" smtClean="0"/>
              <a:t>art </a:t>
            </a:r>
            <a:r>
              <a:rPr lang="en-US" dirty="0" err="1" smtClean="0"/>
              <a:t>neuveau</a:t>
            </a:r>
            <a:r>
              <a:rPr lang="en-US" dirty="0" smtClean="0"/>
              <a:t> 1890 - 1914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revivals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7296" b="172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18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aesthetic movement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33082" b="330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104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roarts</a:t>
            </a:r>
            <a:r>
              <a:rPr lang="en-US" dirty="0"/>
              <a:t> and </a:t>
            </a:r>
            <a:r>
              <a:rPr lang="en-US" dirty="0" smtClean="0"/>
              <a:t>crafts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4840" b="48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668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</a:t>
            </a:r>
            <a:r>
              <a:rPr lang="en-US" dirty="0" err="1"/>
              <a:t>neuveau</a:t>
            </a:r>
            <a:r>
              <a:rPr lang="en-US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29451" b="294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1110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32</TotalTime>
  <Words>55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Tinjauan design</vt:lpstr>
      <vt:lpstr>Era design</vt:lpstr>
      <vt:lpstr>Historic revivals</vt:lpstr>
      <vt:lpstr>the aesthetic movement </vt:lpstr>
      <vt:lpstr>roarts and crafts</vt:lpstr>
      <vt:lpstr>art neuveau 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design</dc:title>
  <dc:creator>sakundria wardhana</dc:creator>
  <cp:lastModifiedBy>sakundria wardhana</cp:lastModifiedBy>
  <cp:revision>6</cp:revision>
  <dcterms:created xsi:type="dcterms:W3CDTF">2018-10-28T13:20:52Z</dcterms:created>
  <dcterms:modified xsi:type="dcterms:W3CDTF">2018-10-28T14:04:39Z</dcterms:modified>
</cp:coreProperties>
</file>