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6125D3B-E198-D54F-9986-BD1BD6670210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305D45-EDB5-A94A-B105-C01E65EF2D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</a:t>
            </a:r>
            <a:r>
              <a:rPr lang="en-US" b="1" smtClean="0"/>
              <a:t>public space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3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523" r="85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838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SPACE DESIGN</a:t>
            </a:r>
          </a:p>
          <a:p>
            <a:pPr lvl="1"/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design interior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</a:t>
            </a:r>
            <a:r>
              <a:rPr lang="en-US" dirty="0" err="1"/>
              <a:t>bukan</a:t>
            </a:r>
            <a:r>
              <a:rPr lang="en-US" dirty="0"/>
              <a:t> per - </a:t>
            </a:r>
            <a:r>
              <a:rPr lang="en-US" dirty="0" err="1"/>
              <a:t>individu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kesukaan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Design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mengundang</a:t>
            </a:r>
            <a:r>
              <a:rPr lang="en-US" dirty="0"/>
              <a:t> 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Desain</a:t>
            </a:r>
            <a:r>
              <a:rPr lang="en-US" sz="2800" dirty="0" smtClean="0"/>
              <a:t> interior public space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28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10142" b="10142"/>
          <a:stretch>
            <a:fillRect/>
          </a:stretch>
        </p:blipFill>
        <p:spPr>
          <a:xfrm>
            <a:off x="623096" y="1752601"/>
            <a:ext cx="3694730" cy="1963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79" y="1759770"/>
            <a:ext cx="3195593" cy="2469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79" y="4473432"/>
            <a:ext cx="3694730" cy="2016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05224"/>
            <a:ext cx="3860626" cy="25844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space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07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</TotalTime>
  <Words>80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IV</vt:lpstr>
      <vt:lpstr>week 1</vt:lpstr>
      <vt:lpstr> Desain interior public space </vt:lpstr>
      <vt:lpstr>Public space design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cp:lastPrinted>2018-10-28T12:07:16Z</cp:lastPrinted>
  <dcterms:created xsi:type="dcterms:W3CDTF">2018-10-28T12:00:07Z</dcterms:created>
  <dcterms:modified xsi:type="dcterms:W3CDTF">2018-10-28T12:17:48Z</dcterms:modified>
</cp:coreProperties>
</file>