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public space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3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smtClean="0"/>
              <a:t>project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Merefisi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zonning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grouping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 out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(floor plan, ceiling plan </a:t>
            </a:r>
            <a:r>
              <a:rPr lang="en-US" dirty="0" err="1" smtClean="0"/>
              <a:t>dan</a:t>
            </a:r>
            <a:r>
              <a:rPr lang="en-US" dirty="0" smtClean="0"/>
              <a:t> wall treatment )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71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799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99" b="2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501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</TotalTime>
  <Words>92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Iv</vt:lpstr>
      <vt:lpstr>Assistensi konsep perencanaan design interior</vt:lpstr>
      <vt:lpstr>Tampak potongan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3</cp:revision>
  <dcterms:created xsi:type="dcterms:W3CDTF">2018-07-01T21:45:18Z</dcterms:created>
  <dcterms:modified xsi:type="dcterms:W3CDTF">2018-10-28T12:27:41Z</dcterms:modified>
</cp:coreProperties>
</file>