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PERENCANAAN INTERIOR public space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</a:t>
            </a:r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7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design interior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progarm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smtClean="0"/>
              <a:t>project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project </a:t>
            </a:r>
            <a:r>
              <a:rPr lang="en-US" dirty="0" err="1" smtClean="0"/>
              <a:t>desiign</a:t>
            </a:r>
            <a:endParaRPr lang="en-US" dirty="0"/>
          </a:p>
          <a:p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KPI,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diagram </a:t>
            </a:r>
            <a:r>
              <a:rPr lang="en-US" dirty="0" err="1" smtClean="0"/>
              <a:t>buble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  <a:p>
            <a:r>
              <a:rPr lang="en-US" dirty="0" err="1" smtClean="0"/>
              <a:t>Merefisi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zonning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grouping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lay out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(floor plan, ceiling plan </a:t>
            </a:r>
            <a:r>
              <a:rPr lang="en-US" dirty="0" err="1" smtClean="0"/>
              <a:t>dan</a:t>
            </a:r>
            <a:r>
              <a:rPr lang="en-US" dirty="0" smtClean="0"/>
              <a:t> wall treatment )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detail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colour</a:t>
            </a:r>
            <a:r>
              <a:rPr lang="en-US" dirty="0" smtClean="0"/>
              <a:t> scheme</a:t>
            </a:r>
          </a:p>
        </p:txBody>
      </p:sp>
    </p:spTree>
    <p:extLst>
      <p:ext uri="{BB962C8B-B14F-4D97-AF65-F5344CB8AC3E}">
        <p14:creationId xmlns:p14="http://schemas.microsoft.com/office/powerpoint/2010/main" val="141496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259" b="15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363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801" b="78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782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Colour</a:t>
            </a:r>
            <a:r>
              <a:rPr lang="en-US" dirty="0" smtClean="0"/>
              <a:t>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227" b="202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078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632" b="156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846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830" b="78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9100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7</TotalTime>
  <Words>103</Words>
  <Application>Microsoft Macintosh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Apothecary</vt:lpstr>
      <vt:lpstr>DESIGN INTERIOR Iv</vt:lpstr>
      <vt:lpstr>Assistensi konsep perencanaan design interior</vt:lpstr>
      <vt:lpstr>Detail ruangan khusus</vt:lpstr>
      <vt:lpstr>PowerPoint Presentation</vt:lpstr>
      <vt:lpstr>Colour scheme</vt:lpstr>
      <vt:lpstr>PowerPoint Presentation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2</cp:revision>
  <dcterms:created xsi:type="dcterms:W3CDTF">2018-07-01T21:50:11Z</dcterms:created>
  <dcterms:modified xsi:type="dcterms:W3CDTF">2018-10-28T12:28:39Z</dcterms:modified>
</cp:coreProperties>
</file>