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public space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smtClean="0"/>
              <a:t> </a:t>
            </a:r>
            <a:r>
              <a:rPr lang="en-US" smtClean="0"/>
              <a:t>project</a:t>
            </a:r>
            <a:r>
              <a:rPr lang="en-US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Merefisi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zonning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grouping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lay out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(floor plan, ceiling plan </a:t>
            </a:r>
            <a:r>
              <a:rPr lang="en-US" dirty="0" err="1" smtClean="0"/>
              <a:t>dan</a:t>
            </a:r>
            <a:r>
              <a:rPr lang="en-US" dirty="0" smtClean="0"/>
              <a:t> wall treatment )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detail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colour</a:t>
            </a:r>
            <a:r>
              <a:rPr lang="en-US" dirty="0" smtClean="0"/>
              <a:t> scheme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sketsa</a:t>
            </a:r>
            <a:r>
              <a:rPr lang="en-US" dirty="0" smtClean="0"/>
              <a:t> design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maket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15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255" b="12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500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027" b="6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574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57" r="3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818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43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1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</TotalTime>
  <Words>107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DESIGN INTERIOR Iv</vt:lpstr>
      <vt:lpstr>Assistensi konsep perencanaan design interior</vt:lpstr>
      <vt:lpstr>perspective</vt:lpstr>
      <vt:lpstr>PowerPoint Presentation</vt:lpstr>
      <vt:lpstr>PowerPoint Presentation</vt:lpstr>
      <vt:lpstr>maket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2018-07-01T21:57:32Z</dcterms:created>
  <dcterms:modified xsi:type="dcterms:W3CDTF">2018-10-28T12:29:42Z</dcterms:modified>
</cp:coreProperties>
</file>