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D00BD28-03F1-6C4B-BB26-F26EEACA60B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PERENCANAAN INTERIOR public space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smtClean="0"/>
              <a:t>INTERIOR </a:t>
            </a:r>
            <a:r>
              <a:rPr lang="en-US" smtClean="0"/>
              <a:t>Iv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610" y="5425246"/>
            <a:ext cx="703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.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</a:t>
            </a:r>
            <a:r>
              <a:rPr lang="en-US" dirty="0" err="1" smtClean="0"/>
              <a:t>assistensi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r>
              <a:rPr lang="en-US" dirty="0" smtClean="0"/>
              <a:t> final project </a:t>
            </a:r>
            <a:r>
              <a:rPr lang="en-US" dirty="0" err="1" smtClean="0"/>
              <a:t>sebelum</a:t>
            </a:r>
            <a:r>
              <a:rPr lang="en-US" dirty="0" smtClean="0"/>
              <a:t> UAS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5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61932"/>
            <a:ext cx="8229600" cy="464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96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6251" b="62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71662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156</TotalTime>
  <Words>25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DESIGN INTERIOR Iv</vt:lpstr>
      <vt:lpstr>Last assistensi</vt:lpstr>
      <vt:lpstr>PowerPoint Presentation</vt:lpstr>
      <vt:lpstr>PowerPoint Presentation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INTERIOR III</dc:title>
  <dc:creator>sakundria wardhana</dc:creator>
  <cp:lastModifiedBy>sakundria wardhana</cp:lastModifiedBy>
  <cp:revision>5</cp:revision>
  <dcterms:created xsi:type="dcterms:W3CDTF">2018-07-01T22:02:59Z</dcterms:created>
  <dcterms:modified xsi:type="dcterms:W3CDTF">2018-10-28T12:34:17Z</dcterms:modified>
</cp:coreProperties>
</file>