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0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59E690C-FAA2-5048-BB0A-4705B1616832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INTERIOR public </a:t>
            </a:r>
            <a:r>
              <a:rPr lang="en-US" b="1" dirty="0" smtClean="0"/>
              <a:t>space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4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119" b="101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406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smtClean="0"/>
              <a:t>public design yang </a:t>
            </a:r>
            <a:r>
              <a:rPr lang="en-US" dirty="0" err="1" smtClean="0"/>
              <a:t>akan</a:t>
            </a:r>
            <a:r>
              <a:rPr lang="en-US" dirty="0" smtClean="0"/>
              <a:t> di </a:t>
            </a:r>
            <a:r>
              <a:rPr lang="en-US" dirty="0" err="1" smtClean="0"/>
              <a:t>kerjakan</a:t>
            </a:r>
            <a:r>
              <a:rPr lang="en-US" dirty="0" smtClean="0"/>
              <a:t>, </a:t>
            </a:r>
            <a:r>
              <a:rPr lang="en-US" dirty="0" err="1" smtClean="0"/>
              <a:t>swasta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endParaRPr lang="en-US" dirty="0" smtClean="0"/>
          </a:p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/>
              <a:t>area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site plan </a:t>
            </a:r>
            <a:r>
              <a:rPr lang="en-US" dirty="0" err="1" smtClean="0"/>
              <a:t>nya</a:t>
            </a:r>
            <a:endParaRPr lang="en-US" dirty="0" smtClean="0"/>
          </a:p>
          <a:p>
            <a:r>
              <a:rPr lang="en-US" dirty="0" err="1" smtClean="0"/>
              <a:t>Persiapkan</a:t>
            </a:r>
            <a:r>
              <a:rPr lang="en-US" dirty="0" smtClean="0"/>
              <a:t> lay out blue </a:t>
            </a:r>
            <a:r>
              <a:rPr lang="en-US" dirty="0" smtClean="0"/>
              <a:t>print </a:t>
            </a:r>
            <a:r>
              <a:rPr lang="en-US" dirty="0" smtClean="0"/>
              <a:t>yang </a:t>
            </a:r>
            <a:r>
              <a:rPr lang="en-US" dirty="0" err="1" smtClean="0"/>
              <a:t>akan</a:t>
            </a:r>
            <a:r>
              <a:rPr lang="en-US" dirty="0" smtClean="0"/>
              <a:t> di design minimal </a:t>
            </a:r>
            <a:r>
              <a:rPr lang="en-US" dirty="0" err="1" smtClean="0"/>
              <a:t>luasan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700 meter </a:t>
            </a:r>
            <a:r>
              <a:rPr lang="en-US" dirty="0" err="1" smtClean="0"/>
              <a:t>persegi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,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di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endParaRPr lang="en-US" dirty="0" smtClean="0"/>
          </a:p>
          <a:p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hirarki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divisi</a:t>
            </a:r>
            <a:endParaRPr lang="en-US" dirty="0" smtClean="0"/>
          </a:p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6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print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11350" b="11350"/>
          <a:stretch>
            <a:fillRect/>
          </a:stretch>
        </p:blipFill>
        <p:spPr>
          <a:xfrm>
            <a:off x="330200" y="1752600"/>
            <a:ext cx="8501430" cy="4518025"/>
          </a:xfrm>
        </p:spPr>
      </p:pic>
    </p:spTree>
    <p:extLst>
      <p:ext uri="{BB962C8B-B14F-4D97-AF65-F5344CB8AC3E}">
        <p14:creationId xmlns:p14="http://schemas.microsoft.com/office/powerpoint/2010/main" val="185467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529" b="9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528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080" b="11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997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46" b="6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880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elevation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12210" b="122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4146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22</TotalTime>
  <Words>102</Words>
  <Application>Microsoft Macintosh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Apothecary</vt:lpstr>
      <vt:lpstr>DESIGN INTERIOR iv</vt:lpstr>
      <vt:lpstr>Week 2</vt:lpstr>
      <vt:lpstr>Public design</vt:lpstr>
      <vt:lpstr>Blue print</vt:lpstr>
      <vt:lpstr>Site plan</vt:lpstr>
      <vt:lpstr>PowerPoint Presentation</vt:lpstr>
      <vt:lpstr>PowerPoint Presentation</vt:lpstr>
      <vt:lpstr>Section elevation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4</cp:revision>
  <dcterms:created xsi:type="dcterms:W3CDTF">2018-07-01T14:06:30Z</dcterms:created>
  <dcterms:modified xsi:type="dcterms:W3CDTF">2018-10-28T12:14:20Z</dcterms:modified>
</cp:coreProperties>
</file>