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B8699E-A2D1-1D4E-B7B4-4BB5137B64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public </a:t>
            </a:r>
            <a:r>
              <a:rPr lang="en-US" b="1" dirty="0" smtClean="0"/>
              <a:t>space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3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3428" b="23428"/>
          <a:stretch>
            <a:fillRect/>
          </a:stretch>
        </p:blipFill>
        <p:spPr>
          <a:xfrm>
            <a:off x="426128" y="1982595"/>
            <a:ext cx="4412112" cy="23447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576" y="3646674"/>
            <a:ext cx="3763423" cy="28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271" y="2795283"/>
            <a:ext cx="4925268" cy="369395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6446" b="6446"/>
          <a:stretch>
            <a:fillRect/>
          </a:stretch>
        </p:blipFill>
        <p:spPr>
          <a:xfrm>
            <a:off x="457200" y="1752601"/>
            <a:ext cx="4643411" cy="2467708"/>
          </a:xfrm>
        </p:spPr>
      </p:pic>
    </p:spTree>
    <p:extLst>
      <p:ext uri="{BB962C8B-B14F-4D97-AF65-F5344CB8AC3E}">
        <p14:creationId xmlns:p14="http://schemas.microsoft.com/office/powerpoint/2010/main" val="281888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040" b="12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2048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</TotalTime>
  <Words>23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Iv</vt:lpstr>
      <vt:lpstr>Laporan hasil survey</vt:lpstr>
      <vt:lpstr>PowerPoint Presentation</vt:lpstr>
      <vt:lpstr>Persiapan presentasi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dcterms:created xsi:type="dcterms:W3CDTF">2018-07-01T14:27:01Z</dcterms:created>
  <dcterms:modified xsi:type="dcterms:W3CDTF">2018-10-28T12:17:19Z</dcterms:modified>
</cp:coreProperties>
</file>