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-984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3CF1C-C1D2-3B4E-9528-F8A34B004C7E}" type="datetimeFigureOut">
              <a:rPr lang="en-US" smtClean="0"/>
              <a:t>10/28/18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132A856-06CA-7646-A53F-7B90905A91E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3CF1C-C1D2-3B4E-9528-F8A34B004C7E}" type="datetimeFigureOut">
              <a:rPr lang="en-US" smtClean="0"/>
              <a:t>10/28/18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2A856-06CA-7646-A53F-7B90905A91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3CF1C-C1D2-3B4E-9528-F8A34B004C7E}" type="datetimeFigureOut">
              <a:rPr lang="en-US" smtClean="0"/>
              <a:t>10/28/18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2A856-06CA-7646-A53F-7B90905A91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3CF1C-C1D2-3B4E-9528-F8A34B004C7E}" type="datetimeFigureOut">
              <a:rPr lang="en-US" smtClean="0"/>
              <a:t>10/28/18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2A856-06CA-7646-A53F-7B90905A91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3CF1C-C1D2-3B4E-9528-F8A34B004C7E}" type="datetimeFigureOut">
              <a:rPr lang="en-US" smtClean="0"/>
              <a:t>10/28/18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2A856-06CA-7646-A53F-7B90905A91E1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3CF1C-C1D2-3B4E-9528-F8A34B004C7E}" type="datetimeFigureOut">
              <a:rPr lang="en-US" smtClean="0"/>
              <a:t>10/28/18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2A856-06CA-7646-A53F-7B90905A91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3CF1C-C1D2-3B4E-9528-F8A34B004C7E}" type="datetimeFigureOut">
              <a:rPr lang="en-US" smtClean="0"/>
              <a:t>10/28/18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2A856-06CA-7646-A53F-7B90905A91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3CF1C-C1D2-3B4E-9528-F8A34B004C7E}" type="datetimeFigureOut">
              <a:rPr lang="en-US" smtClean="0"/>
              <a:t>10/28/18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2A856-06CA-7646-A53F-7B90905A91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3CF1C-C1D2-3B4E-9528-F8A34B004C7E}" type="datetimeFigureOut">
              <a:rPr lang="en-US" smtClean="0"/>
              <a:t>10/28/18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2A856-06CA-7646-A53F-7B90905A91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3CF1C-C1D2-3B4E-9528-F8A34B004C7E}" type="datetimeFigureOut">
              <a:rPr lang="en-US" smtClean="0"/>
              <a:t>10/28/18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2A856-06CA-7646-A53F-7B90905A91E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3CF1C-C1D2-3B4E-9528-F8A34B004C7E}" type="datetimeFigureOut">
              <a:rPr lang="en-US" smtClean="0"/>
              <a:t>10/28/18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2A856-06CA-7646-A53F-7B90905A91E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DA03CF1C-C1D2-3B4E-9528-F8A34B004C7E}" type="datetimeFigureOut">
              <a:rPr lang="en-US" smtClean="0"/>
              <a:t>10/28/18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2132A856-06CA-7646-A53F-7B90905A91E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PERENCANAAN INTERIOR public space </a:t>
            </a:r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DESIGN INTERIOR </a:t>
            </a:r>
            <a:r>
              <a:rPr lang="en-US" dirty="0" smtClean="0"/>
              <a:t>Iv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4610" y="5425246"/>
            <a:ext cx="7033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DOSEN : SAKUNDRIA SATYA MURTI WARDHANA </a:t>
            </a:r>
            <a:r>
              <a:rPr lang="en-US" dirty="0" err="1" smtClean="0"/>
              <a:t>SSn</a:t>
            </a:r>
            <a:r>
              <a:rPr lang="en-US" dirty="0" smtClean="0"/>
              <a:t>. </a:t>
            </a:r>
            <a:r>
              <a:rPr lang="en-US" dirty="0" err="1" smtClean="0"/>
              <a:t>MDes</a:t>
            </a:r>
            <a:r>
              <a:rPr lang="en-US" dirty="0" smtClean="0"/>
              <a:t>, HDII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36934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presentasi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Presentasi</a:t>
            </a:r>
            <a:r>
              <a:rPr lang="en-US" dirty="0" smtClean="0"/>
              <a:t> </a:t>
            </a:r>
            <a:r>
              <a:rPr lang="en-US" dirty="0" err="1" smtClean="0"/>
              <a:t>hasil</a:t>
            </a:r>
            <a:r>
              <a:rPr lang="en-US" dirty="0" smtClean="0"/>
              <a:t> survey per </a:t>
            </a:r>
            <a:r>
              <a:rPr lang="en-US" dirty="0" err="1" smtClean="0"/>
              <a:t>kelompok</a:t>
            </a:r>
            <a:endParaRPr lang="en-US" dirty="0" smtClean="0"/>
          </a:p>
          <a:p>
            <a:r>
              <a:rPr lang="en-US" dirty="0" err="1" smtClean="0"/>
              <a:t>Persiapan</a:t>
            </a:r>
            <a:r>
              <a:rPr lang="en-US" dirty="0" smtClean="0"/>
              <a:t> data survey </a:t>
            </a:r>
            <a:r>
              <a:rPr lang="en-US" dirty="0" err="1" smtClean="0"/>
              <a:t>dan</a:t>
            </a:r>
            <a:r>
              <a:rPr lang="en-US" dirty="0" smtClean="0"/>
              <a:t> blue print lay out </a:t>
            </a:r>
            <a:r>
              <a:rPr lang="en-US" dirty="0" err="1" smtClean="0"/>
              <a:t>Assistensi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474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27502" b="2750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291730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6546" b="654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6770417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ＭＳ Ｐ明朝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Apothecary.thmx</Template>
  <TotalTime>6</TotalTime>
  <Words>33</Words>
  <Application>Microsoft Macintosh PowerPoint</Application>
  <PresentationFormat>On-screen Show (4:3)</PresentationFormat>
  <Paragraphs>6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Apothecary</vt:lpstr>
      <vt:lpstr>DESIGN INTERIOR Iv</vt:lpstr>
      <vt:lpstr>presentasi</vt:lpstr>
      <vt:lpstr>PowerPoint Presentation</vt:lpstr>
      <vt:lpstr>PowerPoint Presentation</vt:lpstr>
    </vt:vector>
  </TitlesOfParts>
  <Company>wardhana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DESIGN INTERIOR III</dc:title>
  <dc:creator>sakundria wardhana</dc:creator>
  <cp:lastModifiedBy>sakundria wardhana</cp:lastModifiedBy>
  <cp:revision>2</cp:revision>
  <dcterms:created xsi:type="dcterms:W3CDTF">2018-07-01T14:33:50Z</dcterms:created>
  <dcterms:modified xsi:type="dcterms:W3CDTF">2018-10-28T12:19:13Z</dcterms:modified>
</cp:coreProperties>
</file>